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sldIdLst>
    <p:sldId id="269" r:id="rId2"/>
    <p:sldId id="270" r:id="rId3"/>
    <p:sldId id="271" r:id="rId4"/>
    <p:sldId id="272" r:id="rId5"/>
    <p:sldId id="273" r:id="rId6"/>
    <p:sldId id="276" r:id="rId7"/>
    <p:sldId id="274" r:id="rId8"/>
    <p:sldId id="278" r:id="rId9"/>
    <p:sldId id="275" r:id="rId10"/>
    <p:sldId id="277" r:id="rId11"/>
    <p:sldId id="279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86B5"/>
    <a:srgbClr val="BAC4CD"/>
    <a:srgbClr val="2095CA"/>
    <a:srgbClr val="4CB4E2"/>
    <a:srgbClr val="156082"/>
    <a:srgbClr val="104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070095-B977-472C-8BAD-4AEF816DC892}" v="229" dt="2025-02-27T17:58:58.9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8" d="100"/>
          <a:sy n="148" d="100"/>
        </p:scale>
        <p:origin x="-576" y="2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Ketler" userId="c015fe72-434c-45cb-b094-cac7d6a10780" providerId="ADAL" clId="{89070095-B977-472C-8BAD-4AEF816DC892}"/>
    <pc:docChg chg="undo custSel addSld delSld modSld sldOrd">
      <pc:chgData name="Michael Ketler" userId="c015fe72-434c-45cb-b094-cac7d6a10780" providerId="ADAL" clId="{89070095-B977-472C-8BAD-4AEF816DC892}" dt="2025-03-05T16:03:04.049" v="2670" actId="20577"/>
      <pc:docMkLst>
        <pc:docMk/>
      </pc:docMkLst>
      <pc:sldChg chg="addSp delSp modSp del mod ord">
        <pc:chgData name="Michael Ketler" userId="c015fe72-434c-45cb-b094-cac7d6a10780" providerId="ADAL" clId="{89070095-B977-472C-8BAD-4AEF816DC892}" dt="2025-02-27T17:19:37.529" v="1800" actId="47"/>
        <pc:sldMkLst>
          <pc:docMk/>
          <pc:sldMk cId="0" sldId="256"/>
        </pc:sldMkLst>
      </pc:sldChg>
      <pc:sldChg chg="addSp delSp modSp del mod">
        <pc:chgData name="Michael Ketler" userId="c015fe72-434c-45cb-b094-cac7d6a10780" providerId="ADAL" clId="{89070095-B977-472C-8BAD-4AEF816DC892}" dt="2025-02-27T17:25:43.041" v="1869" actId="47"/>
        <pc:sldMkLst>
          <pc:docMk/>
          <pc:sldMk cId="0" sldId="257"/>
        </pc:sldMkLst>
      </pc:sldChg>
      <pc:sldChg chg="addSp delSp modSp del mod">
        <pc:chgData name="Michael Ketler" userId="c015fe72-434c-45cb-b094-cac7d6a10780" providerId="ADAL" clId="{89070095-B977-472C-8BAD-4AEF816DC892}" dt="2025-02-27T18:01:58.352" v="2432" actId="47"/>
        <pc:sldMkLst>
          <pc:docMk/>
          <pc:sldMk cId="0" sldId="258"/>
        </pc:sldMkLst>
      </pc:sldChg>
      <pc:sldChg chg="addSp delSp modSp mod">
        <pc:chgData name="Michael Ketler" userId="c015fe72-434c-45cb-b094-cac7d6a10780" providerId="ADAL" clId="{89070095-B977-472C-8BAD-4AEF816DC892}" dt="2025-02-27T16:24:07.792" v="1055"/>
        <pc:sldMkLst>
          <pc:docMk/>
          <pc:sldMk cId="0" sldId="259"/>
        </pc:sldMkLst>
      </pc:sldChg>
      <pc:sldChg chg="modSp mod">
        <pc:chgData name="Michael Ketler" userId="c015fe72-434c-45cb-b094-cac7d6a10780" providerId="ADAL" clId="{89070095-B977-472C-8BAD-4AEF816DC892}" dt="2025-02-27T16:24:07.792" v="1055"/>
        <pc:sldMkLst>
          <pc:docMk/>
          <pc:sldMk cId="0" sldId="260"/>
        </pc:sldMkLst>
      </pc:sldChg>
      <pc:sldChg chg="modSp mod">
        <pc:chgData name="Michael Ketler" userId="c015fe72-434c-45cb-b094-cac7d6a10780" providerId="ADAL" clId="{89070095-B977-472C-8BAD-4AEF816DC892}" dt="2025-02-27T16:24:07.792" v="1055"/>
        <pc:sldMkLst>
          <pc:docMk/>
          <pc:sldMk cId="0" sldId="261"/>
        </pc:sldMkLst>
      </pc:sldChg>
      <pc:sldChg chg="modSp mod">
        <pc:chgData name="Michael Ketler" userId="c015fe72-434c-45cb-b094-cac7d6a10780" providerId="ADAL" clId="{89070095-B977-472C-8BAD-4AEF816DC892}" dt="2025-02-27T16:24:07.792" v="1055"/>
        <pc:sldMkLst>
          <pc:docMk/>
          <pc:sldMk cId="0" sldId="262"/>
        </pc:sldMkLst>
      </pc:sldChg>
      <pc:sldChg chg="modSp mod">
        <pc:chgData name="Michael Ketler" userId="c015fe72-434c-45cb-b094-cac7d6a10780" providerId="ADAL" clId="{89070095-B977-472C-8BAD-4AEF816DC892}" dt="2025-02-27T16:24:07.792" v="1055"/>
        <pc:sldMkLst>
          <pc:docMk/>
          <pc:sldMk cId="0" sldId="263"/>
        </pc:sldMkLst>
      </pc:sldChg>
      <pc:sldChg chg="modSp del mod">
        <pc:chgData name="Michael Ketler" userId="c015fe72-434c-45cb-b094-cac7d6a10780" providerId="ADAL" clId="{89070095-B977-472C-8BAD-4AEF816DC892}" dt="2025-02-26T13:56:29.317" v="450" actId="2696"/>
        <pc:sldMkLst>
          <pc:docMk/>
          <pc:sldMk cId="0" sldId="264"/>
        </pc:sldMkLst>
      </pc:sldChg>
      <pc:sldChg chg="modSp mod">
        <pc:chgData name="Michael Ketler" userId="c015fe72-434c-45cb-b094-cac7d6a10780" providerId="ADAL" clId="{89070095-B977-472C-8BAD-4AEF816DC892}" dt="2025-02-27T16:24:07.792" v="1055"/>
        <pc:sldMkLst>
          <pc:docMk/>
          <pc:sldMk cId="0" sldId="265"/>
        </pc:sldMkLst>
      </pc:sldChg>
      <pc:sldChg chg="addSp delSp modSp add mod">
        <pc:chgData name="Michael Ketler" userId="c015fe72-434c-45cb-b094-cac7d6a10780" providerId="ADAL" clId="{89070095-B977-472C-8BAD-4AEF816DC892}" dt="2025-02-27T16:24:07.792" v="1055"/>
        <pc:sldMkLst>
          <pc:docMk/>
          <pc:sldMk cId="3324732129" sldId="266"/>
        </pc:sldMkLst>
      </pc:sldChg>
      <pc:sldChg chg="addSp delSp modSp new del mod ord">
        <pc:chgData name="Michael Ketler" userId="c015fe72-434c-45cb-b094-cac7d6a10780" providerId="ADAL" clId="{89070095-B977-472C-8BAD-4AEF816DC892}" dt="2025-02-27T16:52:15.170" v="1540" actId="47"/>
        <pc:sldMkLst>
          <pc:docMk/>
          <pc:sldMk cId="3653834145" sldId="267"/>
        </pc:sldMkLst>
      </pc:sldChg>
      <pc:sldChg chg="addSp modSp add del mod ord">
        <pc:chgData name="Michael Ketler" userId="c015fe72-434c-45cb-b094-cac7d6a10780" providerId="ADAL" clId="{89070095-B977-472C-8BAD-4AEF816DC892}" dt="2025-02-27T17:14:11.550" v="1726" actId="47"/>
        <pc:sldMkLst>
          <pc:docMk/>
          <pc:sldMk cId="408754446" sldId="268"/>
        </pc:sldMkLst>
      </pc:sldChg>
      <pc:sldChg chg="addSp delSp modSp add mod ord">
        <pc:chgData name="Michael Ketler" userId="c015fe72-434c-45cb-b094-cac7d6a10780" providerId="ADAL" clId="{89070095-B977-472C-8BAD-4AEF816DC892}" dt="2025-02-27T17:57:10.178" v="2285" actId="167"/>
        <pc:sldMkLst>
          <pc:docMk/>
          <pc:sldMk cId="500392427" sldId="269"/>
        </pc:sldMkLst>
        <pc:spChg chg="mod">
          <ac:chgData name="Michael Ketler" userId="c015fe72-434c-45cb-b094-cac7d6a10780" providerId="ADAL" clId="{89070095-B977-472C-8BAD-4AEF816DC892}" dt="2025-02-27T17:14:28.767" v="1731" actId="1076"/>
          <ac:spMkLst>
            <pc:docMk/>
            <pc:sldMk cId="500392427" sldId="269"/>
            <ac:spMk id="5" creationId="{0CA37232-05C7-A903-1D43-58606FDE6447}"/>
          </ac:spMkLst>
        </pc:spChg>
        <pc:spChg chg="mod">
          <ac:chgData name="Michael Ketler" userId="c015fe72-434c-45cb-b094-cac7d6a10780" providerId="ADAL" clId="{89070095-B977-472C-8BAD-4AEF816DC892}" dt="2025-02-27T17:14:28.767" v="1731" actId="1076"/>
          <ac:spMkLst>
            <pc:docMk/>
            <pc:sldMk cId="500392427" sldId="269"/>
            <ac:spMk id="10" creationId="{636898C1-8B80-1B4E-6C0C-F447C1B3D04A}"/>
          </ac:spMkLst>
        </pc:spChg>
        <pc:spChg chg="add mod ord">
          <ac:chgData name="Michael Ketler" userId="c015fe72-434c-45cb-b094-cac7d6a10780" providerId="ADAL" clId="{89070095-B977-472C-8BAD-4AEF816DC892}" dt="2025-02-27T17:18:49.531" v="1792" actId="207"/>
          <ac:spMkLst>
            <pc:docMk/>
            <pc:sldMk cId="500392427" sldId="269"/>
            <ac:spMk id="23" creationId="{BF7268EE-BD64-295C-378D-EB878CE979F5}"/>
          </ac:spMkLst>
        </pc:spChg>
        <pc:spChg chg="mod">
          <ac:chgData name="Michael Ketler" userId="c015fe72-434c-45cb-b094-cac7d6a10780" providerId="ADAL" clId="{89070095-B977-472C-8BAD-4AEF816DC892}" dt="2025-02-27T17:14:28.767" v="1731" actId="1076"/>
          <ac:spMkLst>
            <pc:docMk/>
            <pc:sldMk cId="500392427" sldId="269"/>
            <ac:spMk id="29" creationId="{6114CFCF-3470-681D-FF10-0D71E61980C6}"/>
          </ac:spMkLst>
        </pc:spChg>
        <pc:spChg chg="mod">
          <ac:chgData name="Michael Ketler" userId="c015fe72-434c-45cb-b094-cac7d6a10780" providerId="ADAL" clId="{89070095-B977-472C-8BAD-4AEF816DC892}" dt="2025-02-27T17:14:28.767" v="1731" actId="1076"/>
          <ac:spMkLst>
            <pc:docMk/>
            <pc:sldMk cId="500392427" sldId="269"/>
            <ac:spMk id="31" creationId="{A043DE3B-D83A-D56C-C40D-F377A02ED403}"/>
          </ac:spMkLst>
        </pc:spChg>
        <pc:spChg chg="add mod">
          <ac:chgData name="Michael Ketler" userId="c015fe72-434c-45cb-b094-cac7d6a10780" providerId="ADAL" clId="{89070095-B977-472C-8BAD-4AEF816DC892}" dt="2025-02-27T17:19:20.813" v="1798" actId="207"/>
          <ac:spMkLst>
            <pc:docMk/>
            <pc:sldMk cId="500392427" sldId="269"/>
            <ac:spMk id="40" creationId="{00000000-0000-0000-0000-000000000000}"/>
          </ac:spMkLst>
        </pc:spChg>
        <pc:spChg chg="add mod">
          <ac:chgData name="Michael Ketler" userId="c015fe72-434c-45cb-b094-cac7d6a10780" providerId="ADAL" clId="{89070095-B977-472C-8BAD-4AEF816DC892}" dt="2025-02-27T17:19:27.465" v="1799" actId="207"/>
          <ac:spMkLst>
            <pc:docMk/>
            <pc:sldMk cId="500392427" sldId="269"/>
            <ac:spMk id="41" creationId="{00000000-0000-0000-0000-000000000000}"/>
          </ac:spMkLst>
        </pc:spChg>
        <pc:spChg chg="mod">
          <ac:chgData name="Michael Ketler" userId="c015fe72-434c-45cb-b094-cac7d6a10780" providerId="ADAL" clId="{89070095-B977-472C-8BAD-4AEF816DC892}" dt="2025-02-27T17:50:21.564" v="2227"/>
          <ac:spMkLst>
            <pc:docMk/>
            <pc:sldMk cId="500392427" sldId="269"/>
            <ac:spMk id="43" creationId="{274DE8A7-C0C6-01D3-145A-122205FB6E7B}"/>
          </ac:spMkLst>
        </pc:spChg>
        <pc:spChg chg="mod">
          <ac:chgData name="Michael Ketler" userId="c015fe72-434c-45cb-b094-cac7d6a10780" providerId="ADAL" clId="{89070095-B977-472C-8BAD-4AEF816DC892}" dt="2025-02-27T17:50:21.564" v="2227"/>
          <ac:spMkLst>
            <pc:docMk/>
            <pc:sldMk cId="500392427" sldId="269"/>
            <ac:spMk id="44" creationId="{44182657-7FF0-9007-61CB-292F0A0FCA2B}"/>
          </ac:spMkLst>
        </pc:spChg>
        <pc:spChg chg="mod">
          <ac:chgData name="Michael Ketler" userId="c015fe72-434c-45cb-b094-cac7d6a10780" providerId="ADAL" clId="{89070095-B977-472C-8BAD-4AEF816DC892}" dt="2025-02-27T17:50:21.564" v="2227"/>
          <ac:spMkLst>
            <pc:docMk/>
            <pc:sldMk cId="500392427" sldId="269"/>
            <ac:spMk id="45" creationId="{5CD654DF-AB1B-E0EC-44CA-FCB55753BAC5}"/>
          </ac:spMkLst>
        </pc:spChg>
        <pc:spChg chg="mod">
          <ac:chgData name="Michael Ketler" userId="c015fe72-434c-45cb-b094-cac7d6a10780" providerId="ADAL" clId="{89070095-B977-472C-8BAD-4AEF816DC892}" dt="2025-02-27T17:50:21.564" v="2227"/>
          <ac:spMkLst>
            <pc:docMk/>
            <pc:sldMk cId="500392427" sldId="269"/>
            <ac:spMk id="46" creationId="{485900A5-7F9B-408A-9F4B-2332FEFAF95F}"/>
          </ac:spMkLst>
        </pc:spChg>
        <pc:spChg chg="mod">
          <ac:chgData name="Michael Ketler" userId="c015fe72-434c-45cb-b094-cac7d6a10780" providerId="ADAL" clId="{89070095-B977-472C-8BAD-4AEF816DC892}" dt="2025-02-27T17:50:21.564" v="2227"/>
          <ac:spMkLst>
            <pc:docMk/>
            <pc:sldMk cId="500392427" sldId="269"/>
            <ac:spMk id="47" creationId="{1A111722-B06B-8072-1A0A-5ED459AEA69E}"/>
          </ac:spMkLst>
        </pc:spChg>
        <pc:spChg chg="mod">
          <ac:chgData name="Michael Ketler" userId="c015fe72-434c-45cb-b094-cac7d6a10780" providerId="ADAL" clId="{89070095-B977-472C-8BAD-4AEF816DC892}" dt="2025-02-27T17:50:21.564" v="2227"/>
          <ac:spMkLst>
            <pc:docMk/>
            <pc:sldMk cId="500392427" sldId="269"/>
            <ac:spMk id="48" creationId="{8420B6AE-FDE3-7AFF-7C76-6E684E9942B9}"/>
          </ac:spMkLst>
        </pc:spChg>
        <pc:spChg chg="mod">
          <ac:chgData name="Michael Ketler" userId="c015fe72-434c-45cb-b094-cac7d6a10780" providerId="ADAL" clId="{89070095-B977-472C-8BAD-4AEF816DC892}" dt="2025-02-27T17:50:21.564" v="2227"/>
          <ac:spMkLst>
            <pc:docMk/>
            <pc:sldMk cId="500392427" sldId="269"/>
            <ac:spMk id="49" creationId="{61C1A51E-E49D-9F19-126E-46C1C5F5C9DC}"/>
          </ac:spMkLst>
        </pc:spChg>
        <pc:spChg chg="add mod ord">
          <ac:chgData name="Michael Ketler" userId="c015fe72-434c-45cb-b094-cac7d6a10780" providerId="ADAL" clId="{89070095-B977-472C-8BAD-4AEF816DC892}" dt="2025-02-27T17:57:10.178" v="2285" actId="167"/>
          <ac:spMkLst>
            <pc:docMk/>
            <pc:sldMk cId="500392427" sldId="269"/>
            <ac:spMk id="54" creationId="{397434B1-FCCF-6C1F-D5A7-F881980E9D02}"/>
          </ac:spMkLst>
        </pc:spChg>
        <pc:grpChg chg="add mod ord">
          <ac:chgData name="Michael Ketler" userId="c015fe72-434c-45cb-b094-cac7d6a10780" providerId="ADAL" clId="{89070095-B977-472C-8BAD-4AEF816DC892}" dt="2025-02-27T17:14:53.462" v="1738" actId="1076"/>
          <ac:grpSpMkLst>
            <pc:docMk/>
            <pc:sldMk cId="500392427" sldId="269"/>
            <ac:grpSpMk id="19" creationId="{83F892D9-2D18-FFE3-929D-7D2E8831765F}"/>
          </ac:grpSpMkLst>
        </pc:grpChg>
        <pc:grpChg chg="mod">
          <ac:chgData name="Michael Ketler" userId="c015fe72-434c-45cb-b094-cac7d6a10780" providerId="ADAL" clId="{89070095-B977-472C-8BAD-4AEF816DC892}" dt="2025-02-27T17:14:24.261" v="1730" actId="1076"/>
          <ac:grpSpMkLst>
            <pc:docMk/>
            <pc:sldMk cId="500392427" sldId="269"/>
            <ac:grpSpMk id="36" creationId="{A218EDF6-9941-EBEC-41E0-DC766E84F7C6}"/>
          </ac:grpSpMkLst>
        </pc:grpChg>
        <pc:grpChg chg="mod">
          <ac:chgData name="Michael Ketler" userId="c015fe72-434c-45cb-b094-cac7d6a10780" providerId="ADAL" clId="{89070095-B977-472C-8BAD-4AEF816DC892}" dt="2025-02-27T17:14:28.767" v="1731" actId="1076"/>
          <ac:grpSpMkLst>
            <pc:docMk/>
            <pc:sldMk cId="500392427" sldId="269"/>
            <ac:grpSpMk id="37" creationId="{50AB7F53-7324-86B7-6F04-19EE9ECCCEC7}"/>
          </ac:grpSpMkLst>
        </pc:grpChg>
        <pc:grpChg chg="mod">
          <ac:chgData name="Michael Ketler" userId="c015fe72-434c-45cb-b094-cac7d6a10780" providerId="ADAL" clId="{89070095-B977-472C-8BAD-4AEF816DC892}" dt="2025-02-27T17:14:39.889" v="1735" actId="164"/>
          <ac:grpSpMkLst>
            <pc:docMk/>
            <pc:sldMk cId="500392427" sldId="269"/>
            <ac:grpSpMk id="39" creationId="{AB545CDE-0532-B579-38B0-31C7AA1882E9}"/>
          </ac:grpSpMkLst>
        </pc:grpChg>
        <pc:grpChg chg="add mod ord">
          <ac:chgData name="Michael Ketler" userId="c015fe72-434c-45cb-b094-cac7d6a10780" providerId="ADAL" clId="{89070095-B977-472C-8BAD-4AEF816DC892}" dt="2025-02-27T17:50:57.651" v="2238" actId="1076"/>
          <ac:grpSpMkLst>
            <pc:docMk/>
            <pc:sldMk cId="500392427" sldId="269"/>
            <ac:grpSpMk id="42" creationId="{4B59C0AA-F59B-1C7C-CEFC-AB0B3C770C36}"/>
          </ac:grpSpMkLst>
        </pc:grpChg>
        <pc:picChg chg="mod">
          <ac:chgData name="Michael Ketler" userId="c015fe72-434c-45cb-b094-cac7d6a10780" providerId="ADAL" clId="{89070095-B977-472C-8BAD-4AEF816DC892}" dt="2025-02-27T17:14:28.767" v="1731" actId="1076"/>
          <ac:picMkLst>
            <pc:docMk/>
            <pc:sldMk cId="500392427" sldId="269"/>
            <ac:picMk id="8" creationId="{1F2FEE62-D8EE-1E1E-27F5-4034D4BA82EC}"/>
          </ac:picMkLst>
        </pc:picChg>
        <pc:picChg chg="add mod ord">
          <ac:chgData name="Michael Ketler" userId="c015fe72-434c-45cb-b094-cac7d6a10780" providerId="ADAL" clId="{89070095-B977-472C-8BAD-4AEF816DC892}" dt="2025-02-27T17:16:00.562" v="1749" actId="167"/>
          <ac:picMkLst>
            <pc:docMk/>
            <pc:sldMk cId="500392427" sldId="269"/>
            <ac:picMk id="21" creationId="{B0EA1C8F-6E81-25E0-B7CD-94C9F9BD5F0A}"/>
          </ac:picMkLst>
        </pc:picChg>
        <pc:picChg chg="mod">
          <ac:chgData name="Michael Ketler" userId="c015fe72-434c-45cb-b094-cac7d6a10780" providerId="ADAL" clId="{89070095-B977-472C-8BAD-4AEF816DC892}" dt="2025-02-27T17:14:39.889" v="1735" actId="164"/>
          <ac:picMkLst>
            <pc:docMk/>
            <pc:sldMk cId="500392427" sldId="269"/>
            <ac:picMk id="27" creationId="{78E1B755-902A-58A5-C0BA-D90B2F0A871E}"/>
          </ac:picMkLst>
        </pc:picChg>
        <pc:cxnChg chg="mod">
          <ac:chgData name="Michael Ketler" userId="c015fe72-434c-45cb-b094-cac7d6a10780" providerId="ADAL" clId="{89070095-B977-472C-8BAD-4AEF816DC892}" dt="2025-02-27T17:24:22.136" v="1854" actId="208"/>
          <ac:cxnSpMkLst>
            <pc:docMk/>
            <pc:sldMk cId="500392427" sldId="269"/>
            <ac:cxnSpMk id="24" creationId="{9C3FF9B5-5FE0-94A1-38FB-BBABF3EBFFD0}"/>
          </ac:cxnSpMkLst>
        </pc:cxnChg>
        <pc:cxnChg chg="mod">
          <ac:chgData name="Michael Ketler" userId="c015fe72-434c-45cb-b094-cac7d6a10780" providerId="ADAL" clId="{89070095-B977-472C-8BAD-4AEF816DC892}" dt="2025-02-27T17:24:22.136" v="1854" actId="208"/>
          <ac:cxnSpMkLst>
            <pc:docMk/>
            <pc:sldMk cId="500392427" sldId="269"/>
            <ac:cxnSpMk id="25" creationId="{D219A3D2-C64D-1E66-1E1B-161B5C30DC7B}"/>
          </ac:cxnSpMkLst>
        </pc:cxnChg>
        <pc:cxnChg chg="mod">
          <ac:chgData name="Michael Ketler" userId="c015fe72-434c-45cb-b094-cac7d6a10780" providerId="ADAL" clId="{89070095-B977-472C-8BAD-4AEF816DC892}" dt="2025-02-27T17:50:21.564" v="2227"/>
          <ac:cxnSpMkLst>
            <pc:docMk/>
            <pc:sldMk cId="500392427" sldId="269"/>
            <ac:cxnSpMk id="50" creationId="{E976C10C-4ACF-1A9E-801E-5DF67011D67A}"/>
          </ac:cxnSpMkLst>
        </pc:cxnChg>
        <pc:cxnChg chg="mod">
          <ac:chgData name="Michael Ketler" userId="c015fe72-434c-45cb-b094-cac7d6a10780" providerId="ADAL" clId="{89070095-B977-472C-8BAD-4AEF816DC892}" dt="2025-02-27T17:50:21.564" v="2227"/>
          <ac:cxnSpMkLst>
            <pc:docMk/>
            <pc:sldMk cId="500392427" sldId="269"/>
            <ac:cxnSpMk id="51" creationId="{12383D63-5614-713B-A594-A73FAFBA1FEF}"/>
          </ac:cxnSpMkLst>
        </pc:cxnChg>
      </pc:sldChg>
      <pc:sldChg chg="add del">
        <pc:chgData name="Michael Ketler" userId="c015fe72-434c-45cb-b094-cac7d6a10780" providerId="ADAL" clId="{89070095-B977-472C-8BAD-4AEF816DC892}" dt="2025-02-27T17:11:27.993" v="1683" actId="2890"/>
        <pc:sldMkLst>
          <pc:docMk/>
          <pc:sldMk cId="2677483237" sldId="269"/>
        </pc:sldMkLst>
      </pc:sldChg>
      <pc:sldChg chg="addSp modSp add mod modTransition">
        <pc:chgData name="Michael Ketler" userId="c015fe72-434c-45cb-b094-cac7d6a10780" providerId="ADAL" clId="{89070095-B977-472C-8BAD-4AEF816DC892}" dt="2025-02-27T17:57:11.885" v="2286" actId="167"/>
        <pc:sldMkLst>
          <pc:docMk/>
          <pc:sldMk cId="1033030097" sldId="270"/>
        </pc:sldMkLst>
        <pc:spChg chg="add mod ord">
          <ac:chgData name="Michael Ketler" userId="c015fe72-434c-45cb-b094-cac7d6a10780" providerId="ADAL" clId="{89070095-B977-472C-8BAD-4AEF816DC892}" dt="2025-02-27T17:57:11.885" v="2286" actId="167"/>
          <ac:spMkLst>
            <pc:docMk/>
            <pc:sldMk cId="1033030097" sldId="270"/>
            <ac:spMk id="21" creationId="{80F06C8F-B104-D2C4-E27A-2FEBE460F324}"/>
          </ac:spMkLst>
        </pc:spChg>
        <pc:grpChg chg="add mod ord">
          <ac:chgData name="Michael Ketler" userId="c015fe72-434c-45cb-b094-cac7d6a10780" providerId="ADAL" clId="{89070095-B977-472C-8BAD-4AEF816DC892}" dt="2025-02-27T17:15:02.720" v="1740" actId="167"/>
          <ac:grpSpMkLst>
            <pc:docMk/>
            <pc:sldMk cId="1033030097" sldId="270"/>
            <ac:grpSpMk id="19" creationId="{CB65325E-16E8-5685-4942-99418A1B8E00}"/>
          </ac:grpSpMkLst>
        </pc:grpChg>
        <pc:grpChg chg="mod">
          <ac:chgData name="Michael Ketler" userId="c015fe72-434c-45cb-b094-cac7d6a10780" providerId="ADAL" clId="{89070095-B977-472C-8BAD-4AEF816DC892}" dt="2025-02-27T17:15:00.200" v="1739" actId="164"/>
          <ac:grpSpMkLst>
            <pc:docMk/>
            <pc:sldMk cId="1033030097" sldId="270"/>
            <ac:grpSpMk id="39" creationId="{562897CD-E71A-A7E4-A2DB-48232A2BCFD4}"/>
          </ac:grpSpMkLst>
        </pc:grpChg>
        <pc:picChg chg="mod">
          <ac:chgData name="Michael Ketler" userId="c015fe72-434c-45cb-b094-cac7d6a10780" providerId="ADAL" clId="{89070095-B977-472C-8BAD-4AEF816DC892}" dt="2025-02-27T17:15:00.200" v="1739" actId="164"/>
          <ac:picMkLst>
            <pc:docMk/>
            <pc:sldMk cId="1033030097" sldId="270"/>
            <ac:picMk id="27" creationId="{5CAF5DEF-8303-29DA-634C-3B95770A2A19}"/>
          </ac:picMkLst>
        </pc:picChg>
        <pc:cxnChg chg="mod">
          <ac:chgData name="Michael Ketler" userId="c015fe72-434c-45cb-b094-cac7d6a10780" providerId="ADAL" clId="{89070095-B977-472C-8BAD-4AEF816DC892}" dt="2025-02-27T17:24:05.191" v="1853" actId="1582"/>
          <ac:cxnSpMkLst>
            <pc:docMk/>
            <pc:sldMk cId="1033030097" sldId="270"/>
            <ac:cxnSpMk id="20" creationId="{8CC9497C-FB29-1740-A637-CBF3E416FDE0}"/>
          </ac:cxnSpMkLst>
        </pc:cxnChg>
        <pc:cxnChg chg="mod">
          <ac:chgData name="Michael Ketler" userId="c015fe72-434c-45cb-b094-cac7d6a10780" providerId="ADAL" clId="{89070095-B977-472C-8BAD-4AEF816DC892}" dt="2025-02-27T17:24:05.191" v="1853" actId="1582"/>
          <ac:cxnSpMkLst>
            <pc:docMk/>
            <pc:sldMk cId="1033030097" sldId="270"/>
            <ac:cxnSpMk id="22" creationId="{6D67C903-1D51-ABBE-CB4E-C6B7CECEE4C8}"/>
          </ac:cxnSpMkLst>
        </pc:cxnChg>
        <pc:cxnChg chg="mod">
          <ac:chgData name="Michael Ketler" userId="c015fe72-434c-45cb-b094-cac7d6a10780" providerId="ADAL" clId="{89070095-B977-472C-8BAD-4AEF816DC892}" dt="2025-02-27T17:23:49.825" v="1851" actId="208"/>
          <ac:cxnSpMkLst>
            <pc:docMk/>
            <pc:sldMk cId="1033030097" sldId="270"/>
            <ac:cxnSpMk id="24" creationId="{63003DEB-B9A8-1C4E-E6AA-2DEB3A832DE0}"/>
          </ac:cxnSpMkLst>
        </pc:cxnChg>
        <pc:cxnChg chg="mod">
          <ac:chgData name="Michael Ketler" userId="c015fe72-434c-45cb-b094-cac7d6a10780" providerId="ADAL" clId="{89070095-B977-472C-8BAD-4AEF816DC892}" dt="2025-02-27T17:23:49.825" v="1851" actId="208"/>
          <ac:cxnSpMkLst>
            <pc:docMk/>
            <pc:sldMk cId="1033030097" sldId="270"/>
            <ac:cxnSpMk id="25" creationId="{D089D483-E53E-5361-1FCC-4901F2784B73}"/>
          </ac:cxnSpMkLst>
        </pc:cxnChg>
        <pc:cxnChg chg="mod">
          <ac:chgData name="Michael Ketler" userId="c015fe72-434c-45cb-b094-cac7d6a10780" providerId="ADAL" clId="{89070095-B977-472C-8BAD-4AEF816DC892}" dt="2025-02-27T17:24:05.191" v="1853" actId="1582"/>
          <ac:cxnSpMkLst>
            <pc:docMk/>
            <pc:sldMk cId="1033030097" sldId="270"/>
            <ac:cxnSpMk id="26" creationId="{40A64C5C-3FFD-E5C3-1A50-0D7FBB0D80FC}"/>
          </ac:cxnSpMkLst>
        </pc:cxnChg>
      </pc:sldChg>
      <pc:sldChg chg="addSp delSp modSp add mod">
        <pc:chgData name="Michael Ketler" userId="c015fe72-434c-45cb-b094-cac7d6a10780" providerId="ADAL" clId="{89070095-B977-472C-8BAD-4AEF816DC892}" dt="2025-02-27T17:57:34.551" v="2289" actId="14100"/>
        <pc:sldMkLst>
          <pc:docMk/>
          <pc:sldMk cId="3808002607" sldId="271"/>
        </pc:sldMkLst>
        <pc:spChg chg="add del mod">
          <ac:chgData name="Michael Ketler" userId="c015fe72-434c-45cb-b094-cac7d6a10780" providerId="ADAL" clId="{89070095-B977-472C-8BAD-4AEF816DC892}" dt="2025-02-27T17:24:27.870" v="1862" actId="20577"/>
          <ac:spMkLst>
            <pc:docMk/>
            <pc:sldMk cId="3808002607" sldId="271"/>
            <ac:spMk id="2" creationId="{5EBFE208-9476-4A58-C06B-176ABBE6F9CF}"/>
          </ac:spMkLst>
        </pc:spChg>
        <pc:spChg chg="mod">
          <ac:chgData name="Michael Ketler" userId="c015fe72-434c-45cb-b094-cac7d6a10780" providerId="ADAL" clId="{89070095-B977-472C-8BAD-4AEF816DC892}" dt="2025-02-27T17:24:48.752" v="1866" actId="14100"/>
          <ac:spMkLst>
            <pc:docMk/>
            <pc:sldMk cId="3808002607" sldId="271"/>
            <ac:spMk id="3" creationId="{8F5C8548-F059-247D-09BE-D4B623AB103E}"/>
          </ac:spMkLst>
        </pc:spChg>
        <pc:spChg chg="mod">
          <ac:chgData name="Michael Ketler" userId="c015fe72-434c-45cb-b094-cac7d6a10780" providerId="ADAL" clId="{89070095-B977-472C-8BAD-4AEF816DC892}" dt="2025-02-27T17:55:05.799" v="2269" actId="1076"/>
          <ac:spMkLst>
            <pc:docMk/>
            <pc:sldMk cId="3808002607" sldId="271"/>
            <ac:spMk id="5" creationId="{7F56E441-49CE-4E90-5B53-994BE26FFE91}"/>
          </ac:spMkLst>
        </pc:spChg>
        <pc:spChg chg="mod">
          <ac:chgData name="Michael Ketler" userId="c015fe72-434c-45cb-b094-cac7d6a10780" providerId="ADAL" clId="{89070095-B977-472C-8BAD-4AEF816DC892}" dt="2025-02-27T17:21:21.577" v="1804" actId="1076"/>
          <ac:spMkLst>
            <pc:docMk/>
            <pc:sldMk cId="3808002607" sldId="271"/>
            <ac:spMk id="7" creationId="{AABD6C32-A013-F68D-B25A-6412D1E872B9}"/>
          </ac:spMkLst>
        </pc:spChg>
        <pc:spChg chg="mod">
          <ac:chgData name="Michael Ketler" userId="c015fe72-434c-45cb-b094-cac7d6a10780" providerId="ADAL" clId="{89070095-B977-472C-8BAD-4AEF816DC892}" dt="2025-02-27T17:55:05.799" v="2269" actId="1076"/>
          <ac:spMkLst>
            <pc:docMk/>
            <pc:sldMk cId="3808002607" sldId="271"/>
            <ac:spMk id="10" creationId="{EA0B60DE-3A92-6BCB-A83F-9A54C194A909}"/>
          </ac:spMkLst>
        </pc:spChg>
        <pc:spChg chg="mod">
          <ac:chgData name="Michael Ketler" userId="c015fe72-434c-45cb-b094-cac7d6a10780" providerId="ADAL" clId="{89070095-B977-472C-8BAD-4AEF816DC892}" dt="2025-02-27T17:21:21.577" v="1804" actId="1076"/>
          <ac:spMkLst>
            <pc:docMk/>
            <pc:sldMk cId="3808002607" sldId="271"/>
            <ac:spMk id="12" creationId="{56024284-F095-549A-32BF-BD031356A2C3}"/>
          </ac:spMkLst>
        </pc:spChg>
        <pc:spChg chg="add mod ord">
          <ac:chgData name="Michael Ketler" userId="c015fe72-434c-45cb-b094-cac7d6a10780" providerId="ADAL" clId="{89070095-B977-472C-8BAD-4AEF816DC892}" dt="2025-02-27T17:57:34.551" v="2289" actId="14100"/>
          <ac:spMkLst>
            <pc:docMk/>
            <pc:sldMk cId="3808002607" sldId="271"/>
            <ac:spMk id="21" creationId="{B7F637B6-F8B1-BC89-6608-52167644B712}"/>
          </ac:spMkLst>
        </pc:spChg>
        <pc:spChg chg="mod">
          <ac:chgData name="Michael Ketler" userId="c015fe72-434c-45cb-b094-cac7d6a10780" providerId="ADAL" clId="{89070095-B977-472C-8BAD-4AEF816DC892}" dt="2025-02-27T17:55:05.799" v="2269" actId="1076"/>
          <ac:spMkLst>
            <pc:docMk/>
            <pc:sldMk cId="3808002607" sldId="271"/>
            <ac:spMk id="29" creationId="{DDA05B35-EF64-7C45-F7E3-87F1DFD33EC2}"/>
          </ac:spMkLst>
        </pc:spChg>
        <pc:spChg chg="mod">
          <ac:chgData name="Michael Ketler" userId="c015fe72-434c-45cb-b094-cac7d6a10780" providerId="ADAL" clId="{89070095-B977-472C-8BAD-4AEF816DC892}" dt="2025-02-27T17:55:05.799" v="2269" actId="1076"/>
          <ac:spMkLst>
            <pc:docMk/>
            <pc:sldMk cId="3808002607" sldId="271"/>
            <ac:spMk id="31" creationId="{C4C5AF99-BEB3-539B-1522-CD9CA93D5EA1}"/>
          </ac:spMkLst>
        </pc:spChg>
        <pc:spChg chg="mod">
          <ac:chgData name="Michael Ketler" userId="c015fe72-434c-45cb-b094-cac7d6a10780" providerId="ADAL" clId="{89070095-B977-472C-8BAD-4AEF816DC892}" dt="2025-02-27T17:21:21.577" v="1804" actId="1076"/>
          <ac:spMkLst>
            <pc:docMk/>
            <pc:sldMk cId="3808002607" sldId="271"/>
            <ac:spMk id="34" creationId="{4B35B257-DD1E-7C2D-FA74-2E73206694C5}"/>
          </ac:spMkLst>
        </pc:spChg>
        <pc:spChg chg="mod">
          <ac:chgData name="Michael Ketler" userId="c015fe72-434c-45cb-b094-cac7d6a10780" providerId="ADAL" clId="{89070095-B977-472C-8BAD-4AEF816DC892}" dt="2025-02-27T17:21:21.577" v="1804" actId="1076"/>
          <ac:spMkLst>
            <pc:docMk/>
            <pc:sldMk cId="3808002607" sldId="271"/>
            <ac:spMk id="35" creationId="{988C57D3-6DBE-F316-AB93-D599DACC24DD}"/>
          </ac:spMkLst>
        </pc:spChg>
        <pc:spChg chg="mod ord">
          <ac:chgData name="Michael Ketler" userId="c015fe72-434c-45cb-b094-cac7d6a10780" providerId="ADAL" clId="{89070095-B977-472C-8BAD-4AEF816DC892}" dt="2025-02-27T17:50:03.849" v="2223" actId="166"/>
          <ac:spMkLst>
            <pc:docMk/>
            <pc:sldMk cId="3808002607" sldId="271"/>
            <ac:spMk id="40" creationId="{1C74C0DD-E5EA-E167-4A78-B7ED917FF570}"/>
          </ac:spMkLst>
        </pc:spChg>
        <pc:spChg chg="mod">
          <ac:chgData name="Michael Ketler" userId="c015fe72-434c-45cb-b094-cac7d6a10780" providerId="ADAL" clId="{89070095-B977-472C-8BAD-4AEF816DC892}" dt="2025-02-27T17:49:24.024" v="2215"/>
          <ac:spMkLst>
            <pc:docMk/>
            <pc:sldMk cId="3808002607" sldId="271"/>
            <ac:spMk id="41" creationId="{D34E7366-7337-30ED-1529-11C7EA53A22C}"/>
          </ac:spMkLst>
        </pc:spChg>
        <pc:spChg chg="mod">
          <ac:chgData name="Michael Ketler" userId="c015fe72-434c-45cb-b094-cac7d6a10780" providerId="ADAL" clId="{89070095-B977-472C-8BAD-4AEF816DC892}" dt="2025-02-27T17:49:24.024" v="2215"/>
          <ac:spMkLst>
            <pc:docMk/>
            <pc:sldMk cId="3808002607" sldId="271"/>
            <ac:spMk id="42" creationId="{5F14715B-C654-47CF-5896-ADE22EABBE22}"/>
          </ac:spMkLst>
        </pc:spChg>
        <pc:spChg chg="mod">
          <ac:chgData name="Michael Ketler" userId="c015fe72-434c-45cb-b094-cac7d6a10780" providerId="ADAL" clId="{89070095-B977-472C-8BAD-4AEF816DC892}" dt="2025-02-27T17:49:24.024" v="2215"/>
          <ac:spMkLst>
            <pc:docMk/>
            <pc:sldMk cId="3808002607" sldId="271"/>
            <ac:spMk id="43" creationId="{6F35BA5B-CE94-8FB0-0846-02E1E115C860}"/>
          </ac:spMkLst>
        </pc:spChg>
        <pc:spChg chg="mod">
          <ac:chgData name="Michael Ketler" userId="c015fe72-434c-45cb-b094-cac7d6a10780" providerId="ADAL" clId="{89070095-B977-472C-8BAD-4AEF816DC892}" dt="2025-02-27T17:49:24.024" v="2215"/>
          <ac:spMkLst>
            <pc:docMk/>
            <pc:sldMk cId="3808002607" sldId="271"/>
            <ac:spMk id="44" creationId="{B9FB9EF1-65F0-4A66-E626-5B780DD6C94F}"/>
          </ac:spMkLst>
        </pc:spChg>
        <pc:spChg chg="mod">
          <ac:chgData name="Michael Ketler" userId="c015fe72-434c-45cb-b094-cac7d6a10780" providerId="ADAL" clId="{89070095-B977-472C-8BAD-4AEF816DC892}" dt="2025-02-27T17:49:24.024" v="2215"/>
          <ac:spMkLst>
            <pc:docMk/>
            <pc:sldMk cId="3808002607" sldId="271"/>
            <ac:spMk id="45" creationId="{6CC5A8C6-C2FE-C6D2-BDFF-2D9704161AA9}"/>
          </ac:spMkLst>
        </pc:spChg>
        <pc:spChg chg="mod">
          <ac:chgData name="Michael Ketler" userId="c015fe72-434c-45cb-b094-cac7d6a10780" providerId="ADAL" clId="{89070095-B977-472C-8BAD-4AEF816DC892}" dt="2025-02-27T17:49:24.024" v="2215"/>
          <ac:spMkLst>
            <pc:docMk/>
            <pc:sldMk cId="3808002607" sldId="271"/>
            <ac:spMk id="46" creationId="{33952BC9-06E5-E2CB-2F90-6C2D5BC1A823}"/>
          </ac:spMkLst>
        </pc:spChg>
        <pc:grpChg chg="mod ord">
          <ac:chgData name="Michael Ketler" userId="c015fe72-434c-45cb-b094-cac7d6a10780" providerId="ADAL" clId="{89070095-B977-472C-8BAD-4AEF816DC892}" dt="2025-02-27T17:54:59.102" v="2267" actId="1076"/>
          <ac:grpSpMkLst>
            <pc:docMk/>
            <pc:sldMk cId="3808002607" sldId="271"/>
            <ac:grpSpMk id="19" creationId="{D1445655-7B44-FD57-5CBA-DCE72B9FEEB3}"/>
          </ac:grpSpMkLst>
        </pc:grpChg>
        <pc:grpChg chg="add mod ord">
          <ac:chgData name="Michael Ketler" userId="c015fe72-434c-45cb-b094-cac7d6a10780" providerId="ADAL" clId="{89070095-B977-472C-8BAD-4AEF816DC892}" dt="2025-02-27T17:55:01.843" v="2268" actId="1076"/>
          <ac:grpSpMkLst>
            <pc:docMk/>
            <pc:sldMk cId="3808002607" sldId="271"/>
            <ac:grpSpMk id="23" creationId="{C7379E97-6FF9-920D-850A-1438CA47A213}"/>
          </ac:grpSpMkLst>
        </pc:grpChg>
        <pc:grpChg chg="mod">
          <ac:chgData name="Michael Ketler" userId="c015fe72-434c-45cb-b094-cac7d6a10780" providerId="ADAL" clId="{89070095-B977-472C-8BAD-4AEF816DC892}" dt="2025-02-27T17:55:05.799" v="2269" actId="1076"/>
          <ac:grpSpMkLst>
            <pc:docMk/>
            <pc:sldMk cId="3808002607" sldId="271"/>
            <ac:grpSpMk id="37" creationId="{C0C915D8-0AD5-DC40-EBE9-A5B1D24D3FC7}"/>
          </ac:grpSpMkLst>
        </pc:grpChg>
        <pc:picChg chg="mod">
          <ac:chgData name="Michael Ketler" userId="c015fe72-434c-45cb-b094-cac7d6a10780" providerId="ADAL" clId="{89070095-B977-472C-8BAD-4AEF816DC892}" dt="2025-02-27T17:55:05.799" v="2269" actId="1076"/>
          <ac:picMkLst>
            <pc:docMk/>
            <pc:sldMk cId="3808002607" sldId="271"/>
            <ac:picMk id="8" creationId="{B80D737A-6DF1-2C26-5E2F-3428AF4A95BF}"/>
          </ac:picMkLst>
        </pc:picChg>
        <pc:cxnChg chg="mod">
          <ac:chgData name="Michael Ketler" userId="c015fe72-434c-45cb-b094-cac7d6a10780" providerId="ADAL" clId="{89070095-B977-472C-8BAD-4AEF816DC892}" dt="2025-02-27T17:23:41.591" v="1850" actId="208"/>
          <ac:cxnSpMkLst>
            <pc:docMk/>
            <pc:sldMk cId="3808002607" sldId="271"/>
            <ac:cxnSpMk id="24" creationId="{73160820-5DC0-2955-2F80-B4B703C843CD}"/>
          </ac:cxnSpMkLst>
        </pc:cxnChg>
        <pc:cxnChg chg="mod">
          <ac:chgData name="Michael Ketler" userId="c015fe72-434c-45cb-b094-cac7d6a10780" providerId="ADAL" clId="{89070095-B977-472C-8BAD-4AEF816DC892}" dt="2025-02-27T17:23:41.591" v="1850" actId="208"/>
          <ac:cxnSpMkLst>
            <pc:docMk/>
            <pc:sldMk cId="3808002607" sldId="271"/>
            <ac:cxnSpMk id="25" creationId="{031E2131-9B60-AFE9-1CE7-17D5F9AE96C1}"/>
          </ac:cxnSpMkLst>
        </pc:cxnChg>
        <pc:cxnChg chg="mod">
          <ac:chgData name="Michael Ketler" userId="c015fe72-434c-45cb-b094-cac7d6a10780" providerId="ADAL" clId="{89070095-B977-472C-8BAD-4AEF816DC892}" dt="2025-02-27T17:49:24.024" v="2215"/>
          <ac:cxnSpMkLst>
            <pc:docMk/>
            <pc:sldMk cId="3808002607" sldId="271"/>
            <ac:cxnSpMk id="47" creationId="{7DF0A578-9F1F-DBF7-69CA-D43A7F1CA8AC}"/>
          </ac:cxnSpMkLst>
        </pc:cxnChg>
        <pc:cxnChg chg="mod">
          <ac:chgData name="Michael Ketler" userId="c015fe72-434c-45cb-b094-cac7d6a10780" providerId="ADAL" clId="{89070095-B977-472C-8BAD-4AEF816DC892}" dt="2025-02-27T17:49:24.024" v="2215"/>
          <ac:cxnSpMkLst>
            <pc:docMk/>
            <pc:sldMk cId="3808002607" sldId="271"/>
            <ac:cxnSpMk id="48" creationId="{7112E9D6-DADA-FBE8-354B-438C4867BE1E}"/>
          </ac:cxnSpMkLst>
        </pc:cxnChg>
      </pc:sldChg>
      <pc:sldChg chg="addSp delSp modSp add mod">
        <pc:chgData name="Michael Ketler" userId="c015fe72-434c-45cb-b094-cac7d6a10780" providerId="ADAL" clId="{89070095-B977-472C-8BAD-4AEF816DC892}" dt="2025-02-27T17:58:53.310" v="2298"/>
        <pc:sldMkLst>
          <pc:docMk/>
          <pc:sldMk cId="3122146766" sldId="272"/>
        </pc:sldMkLst>
        <pc:spChg chg="mod">
          <ac:chgData name="Michael Ketler" userId="c015fe72-434c-45cb-b094-cac7d6a10780" providerId="ADAL" clId="{89070095-B977-472C-8BAD-4AEF816DC892}" dt="2025-02-27T17:28:44.791" v="1990" actId="1076"/>
          <ac:spMkLst>
            <pc:docMk/>
            <pc:sldMk cId="3122146766" sldId="272"/>
            <ac:spMk id="2" creationId="{28AA2010-6D8F-768B-FFA1-70DB09479ACA}"/>
          </ac:spMkLst>
        </pc:spChg>
        <pc:spChg chg="mod">
          <ac:chgData name="Michael Ketler" userId="c015fe72-434c-45cb-b094-cac7d6a10780" providerId="ADAL" clId="{89070095-B977-472C-8BAD-4AEF816DC892}" dt="2025-02-27T17:55:25.828" v="2274" actId="1076"/>
          <ac:spMkLst>
            <pc:docMk/>
            <pc:sldMk cId="3122146766" sldId="272"/>
            <ac:spMk id="5" creationId="{1A45B176-E430-76B8-8578-07F08D4B1459}"/>
          </ac:spMkLst>
        </pc:spChg>
        <pc:spChg chg="mod">
          <ac:chgData name="Michael Ketler" userId="c015fe72-434c-45cb-b094-cac7d6a10780" providerId="ADAL" clId="{89070095-B977-472C-8BAD-4AEF816DC892}" dt="2025-02-27T17:55:25.828" v="2274" actId="1076"/>
          <ac:spMkLst>
            <pc:docMk/>
            <pc:sldMk cId="3122146766" sldId="272"/>
            <ac:spMk id="10" creationId="{2CF134B3-4A1F-19DE-7EEE-F746CAC3CC37}"/>
          </ac:spMkLst>
        </pc:spChg>
        <pc:spChg chg="mod">
          <ac:chgData name="Michael Ketler" userId="c015fe72-434c-45cb-b094-cac7d6a10780" providerId="ADAL" clId="{89070095-B977-472C-8BAD-4AEF816DC892}" dt="2025-02-27T17:57:40.447" v="2291" actId="14100"/>
          <ac:spMkLst>
            <pc:docMk/>
            <pc:sldMk cId="3122146766" sldId="272"/>
            <ac:spMk id="21" creationId="{3F43026B-A5D9-4FB3-84E2-6CA94A136AC4}"/>
          </ac:spMkLst>
        </pc:spChg>
        <pc:spChg chg="mod">
          <ac:chgData name="Michael Ketler" userId="c015fe72-434c-45cb-b094-cac7d6a10780" providerId="ADAL" clId="{89070095-B977-472C-8BAD-4AEF816DC892}" dt="2025-02-27T17:55:25.828" v="2274" actId="1076"/>
          <ac:spMkLst>
            <pc:docMk/>
            <pc:sldMk cId="3122146766" sldId="272"/>
            <ac:spMk id="29" creationId="{D1E761F6-7547-7135-2391-205CB5C6BA73}"/>
          </ac:spMkLst>
        </pc:spChg>
        <pc:spChg chg="mod">
          <ac:chgData name="Michael Ketler" userId="c015fe72-434c-45cb-b094-cac7d6a10780" providerId="ADAL" clId="{89070095-B977-472C-8BAD-4AEF816DC892}" dt="2025-02-27T17:55:25.828" v="2274" actId="1076"/>
          <ac:spMkLst>
            <pc:docMk/>
            <pc:sldMk cId="3122146766" sldId="272"/>
            <ac:spMk id="31" creationId="{09F852BD-5ED2-78CA-9F53-4BE328A4D0A5}"/>
          </ac:spMkLst>
        </pc:spChg>
        <pc:grpChg chg="mod ord">
          <ac:chgData name="Michael Ketler" userId="c015fe72-434c-45cb-b094-cac7d6a10780" providerId="ADAL" clId="{89070095-B977-472C-8BAD-4AEF816DC892}" dt="2025-02-27T17:55:11.901" v="2270" actId="1076"/>
          <ac:grpSpMkLst>
            <pc:docMk/>
            <pc:sldMk cId="3122146766" sldId="272"/>
            <ac:grpSpMk id="19" creationId="{804F34E4-229C-7FCF-E2C8-50DBF0EEBF0D}"/>
          </ac:grpSpMkLst>
        </pc:grpChg>
        <pc:grpChg chg="mod">
          <ac:chgData name="Michael Ketler" userId="c015fe72-434c-45cb-b094-cac7d6a10780" providerId="ADAL" clId="{89070095-B977-472C-8BAD-4AEF816DC892}" dt="2025-02-27T17:55:25.828" v="2274" actId="1076"/>
          <ac:grpSpMkLst>
            <pc:docMk/>
            <pc:sldMk cId="3122146766" sldId="272"/>
            <ac:grpSpMk id="37" creationId="{BAD74E28-5027-2D96-7BD5-A51BE9F36D1D}"/>
          </ac:grpSpMkLst>
        </pc:grpChg>
        <pc:grpChg chg="mod ord">
          <ac:chgData name="Michael Ketler" userId="c015fe72-434c-45cb-b094-cac7d6a10780" providerId="ADAL" clId="{89070095-B977-472C-8BAD-4AEF816DC892}" dt="2025-02-27T17:55:23.871" v="2273" actId="1076"/>
          <ac:grpSpMkLst>
            <pc:docMk/>
            <pc:sldMk cId="3122146766" sldId="272"/>
            <ac:grpSpMk id="38" creationId="{4EE9B002-4EBD-8B01-D769-F0EC5D693479}"/>
          </ac:grpSpMkLst>
        </pc:grpChg>
        <pc:graphicFrameChg chg="add mod">
          <ac:chgData name="Michael Ketler" userId="c015fe72-434c-45cb-b094-cac7d6a10780" providerId="ADAL" clId="{89070095-B977-472C-8BAD-4AEF816DC892}" dt="2025-02-27T17:43:37.764" v="2183" actId="2085"/>
          <ac:graphicFrameMkLst>
            <pc:docMk/>
            <pc:sldMk cId="3122146766" sldId="272"/>
            <ac:graphicFrameMk id="41" creationId="{92CAF238-53E2-A6C8-846D-0B953BA8E2E2}"/>
          </ac:graphicFrameMkLst>
        </pc:graphicFrameChg>
        <pc:picChg chg="mod">
          <ac:chgData name="Michael Ketler" userId="c015fe72-434c-45cb-b094-cac7d6a10780" providerId="ADAL" clId="{89070095-B977-472C-8BAD-4AEF816DC892}" dt="2025-02-27T17:55:25.828" v="2274" actId="1076"/>
          <ac:picMkLst>
            <pc:docMk/>
            <pc:sldMk cId="3122146766" sldId="272"/>
            <ac:picMk id="8" creationId="{C065DE6C-B354-5CE9-BFA9-BA1CE51BC2EE}"/>
          </ac:picMkLst>
        </pc:picChg>
        <pc:picChg chg="add mod">
          <ac:chgData name="Michael Ketler" userId="c015fe72-434c-45cb-b094-cac7d6a10780" providerId="ADAL" clId="{89070095-B977-472C-8BAD-4AEF816DC892}" dt="2025-02-27T17:41:41.709" v="2151" actId="14100"/>
          <ac:picMkLst>
            <pc:docMk/>
            <pc:sldMk cId="3122146766" sldId="272"/>
            <ac:picMk id="23" creationId="{56CA0AF9-E395-91CA-A38A-47C701298556}"/>
          </ac:picMkLst>
        </pc:picChg>
      </pc:sldChg>
      <pc:sldChg chg="addSp delSp modSp new del mod">
        <pc:chgData name="Michael Ketler" userId="c015fe72-434c-45cb-b094-cac7d6a10780" providerId="ADAL" clId="{89070095-B977-472C-8BAD-4AEF816DC892}" dt="2025-02-27T17:33:53.604" v="2078" actId="680"/>
        <pc:sldMkLst>
          <pc:docMk/>
          <pc:sldMk cId="195862004" sldId="273"/>
        </pc:sldMkLst>
      </pc:sldChg>
      <pc:sldChg chg="modSp add mod ord">
        <pc:chgData name="Michael Ketler" userId="c015fe72-434c-45cb-b094-cac7d6a10780" providerId="ADAL" clId="{89070095-B977-472C-8BAD-4AEF816DC892}" dt="2025-02-27T18:02:44.152" v="2451" actId="20577"/>
        <pc:sldMkLst>
          <pc:docMk/>
          <pc:sldMk cId="3201332589" sldId="273"/>
        </pc:sldMkLst>
        <pc:spChg chg="mod">
          <ac:chgData name="Michael Ketler" userId="c015fe72-434c-45cb-b094-cac7d6a10780" providerId="ADAL" clId="{89070095-B977-472C-8BAD-4AEF816DC892}" dt="2025-02-27T17:59:26.742" v="2307" actId="20577"/>
          <ac:spMkLst>
            <pc:docMk/>
            <pc:sldMk cId="3201332589" sldId="273"/>
            <ac:spMk id="2" creationId="{7999B8C1-BCF4-A2DD-B2EF-64D3208CF0B5}"/>
          </ac:spMkLst>
        </pc:spChg>
        <pc:spChg chg="mod">
          <ac:chgData name="Michael Ketler" userId="c015fe72-434c-45cb-b094-cac7d6a10780" providerId="ADAL" clId="{89070095-B977-472C-8BAD-4AEF816DC892}" dt="2025-02-27T17:45:09.324" v="2188" actId="1076"/>
          <ac:spMkLst>
            <pc:docMk/>
            <pc:sldMk cId="3201332589" sldId="273"/>
            <ac:spMk id="5" creationId="{3BB6495F-1299-5A29-E680-360AC5D35569}"/>
          </ac:spMkLst>
        </pc:spChg>
        <pc:spChg chg="mod">
          <ac:chgData name="Michael Ketler" userId="c015fe72-434c-45cb-b094-cac7d6a10780" providerId="ADAL" clId="{89070095-B977-472C-8BAD-4AEF816DC892}" dt="2025-02-27T17:45:09.324" v="2188" actId="1076"/>
          <ac:spMkLst>
            <pc:docMk/>
            <pc:sldMk cId="3201332589" sldId="273"/>
            <ac:spMk id="10" creationId="{02451331-1CAF-6539-10EC-F990D554D8C0}"/>
          </ac:spMkLst>
        </pc:spChg>
        <pc:spChg chg="mod">
          <ac:chgData name="Michael Ketler" userId="c015fe72-434c-45cb-b094-cac7d6a10780" providerId="ADAL" clId="{89070095-B977-472C-8BAD-4AEF816DC892}" dt="2025-02-27T17:57:45.970" v="2293" actId="14100"/>
          <ac:spMkLst>
            <pc:docMk/>
            <pc:sldMk cId="3201332589" sldId="273"/>
            <ac:spMk id="21" creationId="{B37A5F04-C1CA-3FE8-5492-B2B4D08BA1EA}"/>
          </ac:spMkLst>
        </pc:spChg>
        <pc:spChg chg="mod">
          <ac:chgData name="Michael Ketler" userId="c015fe72-434c-45cb-b094-cac7d6a10780" providerId="ADAL" clId="{89070095-B977-472C-8BAD-4AEF816DC892}" dt="2025-02-27T17:45:09.324" v="2188" actId="1076"/>
          <ac:spMkLst>
            <pc:docMk/>
            <pc:sldMk cId="3201332589" sldId="273"/>
            <ac:spMk id="29" creationId="{1A4088C2-B66F-BE1C-E152-A38BAEE39E68}"/>
          </ac:spMkLst>
        </pc:spChg>
        <pc:spChg chg="mod">
          <ac:chgData name="Michael Ketler" userId="c015fe72-434c-45cb-b094-cac7d6a10780" providerId="ADAL" clId="{89070095-B977-472C-8BAD-4AEF816DC892}" dt="2025-02-27T17:45:09.324" v="2188" actId="1076"/>
          <ac:spMkLst>
            <pc:docMk/>
            <pc:sldMk cId="3201332589" sldId="273"/>
            <ac:spMk id="31" creationId="{2ECFB99E-0042-AFF8-0243-B1B8F901CA93}"/>
          </ac:spMkLst>
        </pc:spChg>
        <pc:grpChg chg="mod ord">
          <ac:chgData name="Michael Ketler" userId="c015fe72-434c-45cb-b094-cac7d6a10780" providerId="ADAL" clId="{89070095-B977-472C-8BAD-4AEF816DC892}" dt="2025-02-27T17:55:31.539" v="2275" actId="1076"/>
          <ac:grpSpMkLst>
            <pc:docMk/>
            <pc:sldMk cId="3201332589" sldId="273"/>
            <ac:grpSpMk id="19" creationId="{2EAA28CF-4D1B-555C-8B21-FF67177506F0}"/>
          </ac:grpSpMkLst>
        </pc:grpChg>
        <pc:grpChg chg="mod">
          <ac:chgData name="Michael Ketler" userId="c015fe72-434c-45cb-b094-cac7d6a10780" providerId="ADAL" clId="{89070095-B977-472C-8BAD-4AEF816DC892}" dt="2025-02-27T17:45:23.392" v="2191" actId="1076"/>
          <ac:grpSpMkLst>
            <pc:docMk/>
            <pc:sldMk cId="3201332589" sldId="273"/>
            <ac:grpSpMk id="36" creationId="{2AB5CF3A-B3E6-18F0-3861-A036D5DC5788}"/>
          </ac:grpSpMkLst>
        </pc:grpChg>
        <pc:grpChg chg="mod">
          <ac:chgData name="Michael Ketler" userId="c015fe72-434c-45cb-b094-cac7d6a10780" providerId="ADAL" clId="{89070095-B977-472C-8BAD-4AEF816DC892}" dt="2025-02-27T17:45:09.324" v="2188" actId="1076"/>
          <ac:grpSpMkLst>
            <pc:docMk/>
            <pc:sldMk cId="3201332589" sldId="273"/>
            <ac:grpSpMk id="37" creationId="{4EDF89BC-1D14-163D-4025-F2379381A56D}"/>
          </ac:grpSpMkLst>
        </pc:grpChg>
        <pc:grpChg chg="mod">
          <ac:chgData name="Michael Ketler" userId="c015fe72-434c-45cb-b094-cac7d6a10780" providerId="ADAL" clId="{89070095-B977-472C-8BAD-4AEF816DC892}" dt="2025-02-27T17:55:33.384" v="2276" actId="1076"/>
          <ac:grpSpMkLst>
            <pc:docMk/>
            <pc:sldMk cId="3201332589" sldId="273"/>
            <ac:grpSpMk id="38" creationId="{6619040D-CA8C-95C1-7495-A1E4DBE5E0F5}"/>
          </ac:grpSpMkLst>
        </pc:grpChg>
        <pc:picChg chg="mod">
          <ac:chgData name="Michael Ketler" userId="c015fe72-434c-45cb-b094-cac7d6a10780" providerId="ADAL" clId="{89070095-B977-472C-8BAD-4AEF816DC892}" dt="2025-02-27T17:45:09.324" v="2188" actId="1076"/>
          <ac:picMkLst>
            <pc:docMk/>
            <pc:sldMk cId="3201332589" sldId="273"/>
            <ac:picMk id="8" creationId="{CEC22837-062C-0E2A-268B-AC29A1EB82C4}"/>
          </ac:picMkLst>
        </pc:picChg>
      </pc:sldChg>
      <pc:sldChg chg="modSp add mod">
        <pc:chgData name="Michael Ketler" userId="c015fe72-434c-45cb-b094-cac7d6a10780" providerId="ADAL" clId="{89070095-B977-472C-8BAD-4AEF816DC892}" dt="2025-02-27T18:00:48.411" v="2387" actId="20577"/>
        <pc:sldMkLst>
          <pc:docMk/>
          <pc:sldMk cId="4038013771" sldId="274"/>
        </pc:sldMkLst>
        <pc:spChg chg="mod">
          <ac:chgData name="Michael Ketler" userId="c015fe72-434c-45cb-b094-cac7d6a10780" providerId="ADAL" clId="{89070095-B977-472C-8BAD-4AEF816DC892}" dt="2025-02-27T18:00:19.036" v="2361" actId="20577"/>
          <ac:spMkLst>
            <pc:docMk/>
            <pc:sldMk cId="4038013771" sldId="274"/>
            <ac:spMk id="2" creationId="{61C050BD-A077-5107-44B9-1DB479662282}"/>
          </ac:spMkLst>
        </pc:spChg>
        <pc:spChg chg="mod">
          <ac:chgData name="Michael Ketler" userId="c015fe72-434c-45cb-b094-cac7d6a10780" providerId="ADAL" clId="{89070095-B977-472C-8BAD-4AEF816DC892}" dt="2025-02-27T18:00:48.411" v="2387" actId="20577"/>
          <ac:spMkLst>
            <pc:docMk/>
            <pc:sldMk cId="4038013771" sldId="274"/>
            <ac:spMk id="3" creationId="{D8D8AC61-3CD1-7EDF-626A-0915CB91DEC5}"/>
          </ac:spMkLst>
        </pc:spChg>
        <pc:spChg chg="mod">
          <ac:chgData name="Michael Ketler" userId="c015fe72-434c-45cb-b094-cac7d6a10780" providerId="ADAL" clId="{89070095-B977-472C-8BAD-4AEF816DC892}" dt="2025-02-27T17:46:25.587" v="2203" actId="1076"/>
          <ac:spMkLst>
            <pc:docMk/>
            <pc:sldMk cId="4038013771" sldId="274"/>
            <ac:spMk id="5" creationId="{0E46D620-DB23-D94A-9F9C-034CD4386F1E}"/>
          </ac:spMkLst>
        </pc:spChg>
        <pc:spChg chg="mod">
          <ac:chgData name="Michael Ketler" userId="c015fe72-434c-45cb-b094-cac7d6a10780" providerId="ADAL" clId="{89070095-B977-472C-8BAD-4AEF816DC892}" dt="2025-02-27T17:46:25.587" v="2203" actId="1076"/>
          <ac:spMkLst>
            <pc:docMk/>
            <pc:sldMk cId="4038013771" sldId="274"/>
            <ac:spMk id="10" creationId="{801BB833-F0B9-9744-4DCB-0F2B3F43D25F}"/>
          </ac:spMkLst>
        </pc:spChg>
        <pc:spChg chg="mod ord">
          <ac:chgData name="Michael Ketler" userId="c015fe72-434c-45cb-b094-cac7d6a10780" providerId="ADAL" clId="{89070095-B977-472C-8BAD-4AEF816DC892}" dt="2025-02-27T17:57:51.035" v="2295" actId="14100"/>
          <ac:spMkLst>
            <pc:docMk/>
            <pc:sldMk cId="4038013771" sldId="274"/>
            <ac:spMk id="21" creationId="{288602C1-86F1-4A9C-BEA8-8D023C956BAC}"/>
          </ac:spMkLst>
        </pc:spChg>
        <pc:spChg chg="mod">
          <ac:chgData name="Michael Ketler" userId="c015fe72-434c-45cb-b094-cac7d6a10780" providerId="ADAL" clId="{89070095-B977-472C-8BAD-4AEF816DC892}" dt="2025-02-27T17:46:25.587" v="2203" actId="1076"/>
          <ac:spMkLst>
            <pc:docMk/>
            <pc:sldMk cId="4038013771" sldId="274"/>
            <ac:spMk id="29" creationId="{F30F962C-FB81-C406-2761-411BD4D3F0EA}"/>
          </ac:spMkLst>
        </pc:spChg>
        <pc:spChg chg="mod">
          <ac:chgData name="Michael Ketler" userId="c015fe72-434c-45cb-b094-cac7d6a10780" providerId="ADAL" clId="{89070095-B977-472C-8BAD-4AEF816DC892}" dt="2025-02-27T17:46:25.587" v="2203" actId="1076"/>
          <ac:spMkLst>
            <pc:docMk/>
            <pc:sldMk cId="4038013771" sldId="274"/>
            <ac:spMk id="31" creationId="{9292AE85-FCBA-0F75-BF57-053941DDD9FD}"/>
          </ac:spMkLst>
        </pc:spChg>
        <pc:grpChg chg="mod">
          <ac:chgData name="Michael Ketler" userId="c015fe72-434c-45cb-b094-cac7d6a10780" providerId="ADAL" clId="{89070095-B977-472C-8BAD-4AEF816DC892}" dt="2025-02-27T17:55:37.225" v="2277" actId="1076"/>
          <ac:grpSpMkLst>
            <pc:docMk/>
            <pc:sldMk cId="4038013771" sldId="274"/>
            <ac:grpSpMk id="19" creationId="{573A9FB3-7B8E-9F2E-0B52-1F114D0DBECB}"/>
          </ac:grpSpMkLst>
        </pc:grpChg>
        <pc:grpChg chg="mod">
          <ac:chgData name="Michael Ketler" userId="c015fe72-434c-45cb-b094-cac7d6a10780" providerId="ADAL" clId="{89070095-B977-472C-8BAD-4AEF816DC892}" dt="2025-02-27T17:46:25.587" v="2203" actId="1076"/>
          <ac:grpSpMkLst>
            <pc:docMk/>
            <pc:sldMk cId="4038013771" sldId="274"/>
            <ac:grpSpMk id="37" creationId="{DEF9553A-935D-A39D-81E2-A409FE2CA09F}"/>
          </ac:grpSpMkLst>
        </pc:grpChg>
        <pc:grpChg chg="mod ord">
          <ac:chgData name="Michael Ketler" userId="c015fe72-434c-45cb-b094-cac7d6a10780" providerId="ADAL" clId="{89070095-B977-472C-8BAD-4AEF816DC892}" dt="2025-02-27T17:46:06.523" v="2200" actId="167"/>
          <ac:grpSpMkLst>
            <pc:docMk/>
            <pc:sldMk cId="4038013771" sldId="274"/>
            <ac:grpSpMk id="38" creationId="{915FADD8-090A-BB1D-472D-546E61D22135}"/>
          </ac:grpSpMkLst>
        </pc:grpChg>
        <pc:picChg chg="mod">
          <ac:chgData name="Michael Ketler" userId="c015fe72-434c-45cb-b094-cac7d6a10780" providerId="ADAL" clId="{89070095-B977-472C-8BAD-4AEF816DC892}" dt="2025-02-27T17:46:25.587" v="2203" actId="1076"/>
          <ac:picMkLst>
            <pc:docMk/>
            <pc:sldMk cId="4038013771" sldId="274"/>
            <ac:picMk id="8" creationId="{F71525BD-FAFA-41AD-3944-BA759ED819FD}"/>
          </ac:picMkLst>
        </pc:picChg>
      </pc:sldChg>
      <pc:sldChg chg="modSp add mod">
        <pc:chgData name="Michael Ketler" userId="c015fe72-434c-45cb-b094-cac7d6a10780" providerId="ADAL" clId="{89070095-B977-472C-8BAD-4AEF816DC892}" dt="2025-03-05T16:03:04.049" v="2670" actId="20577"/>
        <pc:sldMkLst>
          <pc:docMk/>
          <pc:sldMk cId="765449015" sldId="275"/>
        </pc:sldMkLst>
        <pc:spChg chg="mod">
          <ac:chgData name="Michael Ketler" userId="c015fe72-434c-45cb-b094-cac7d6a10780" providerId="ADAL" clId="{89070095-B977-472C-8BAD-4AEF816DC892}" dt="2025-02-27T18:01:06.362" v="2431" actId="20577"/>
          <ac:spMkLst>
            <pc:docMk/>
            <pc:sldMk cId="765449015" sldId="275"/>
            <ac:spMk id="2" creationId="{85F16740-0247-3143-6427-D3213FA66CAF}"/>
          </ac:spMkLst>
        </pc:spChg>
        <pc:spChg chg="mod">
          <ac:chgData name="Michael Ketler" userId="c015fe72-434c-45cb-b094-cac7d6a10780" providerId="ADAL" clId="{89070095-B977-472C-8BAD-4AEF816DC892}" dt="2025-03-05T16:03:04.049" v="2670" actId="20577"/>
          <ac:spMkLst>
            <pc:docMk/>
            <pc:sldMk cId="765449015" sldId="275"/>
            <ac:spMk id="3" creationId="{0F7E3162-5F74-BFD2-DD26-AFE6017780B3}"/>
          </ac:spMkLst>
        </pc:spChg>
        <pc:spChg chg="mod ord">
          <ac:chgData name="Michael Ketler" userId="c015fe72-434c-45cb-b094-cac7d6a10780" providerId="ADAL" clId="{89070095-B977-472C-8BAD-4AEF816DC892}" dt="2025-02-27T17:57:56.758" v="2297" actId="14100"/>
          <ac:spMkLst>
            <pc:docMk/>
            <pc:sldMk cId="765449015" sldId="275"/>
            <ac:spMk id="21" creationId="{6C4C5B32-B16D-A0A2-E484-941E2B1CF349}"/>
          </ac:spMkLst>
        </pc:spChg>
        <pc:grpChg chg="mod ord">
          <ac:chgData name="Michael Ketler" userId="c015fe72-434c-45cb-b094-cac7d6a10780" providerId="ADAL" clId="{89070095-B977-472C-8BAD-4AEF816DC892}" dt="2025-02-27T17:46:43.506" v="2206" actId="167"/>
          <ac:grpSpMkLst>
            <pc:docMk/>
            <pc:sldMk cId="765449015" sldId="275"/>
            <ac:grpSpMk id="19" creationId="{E9DF7C7E-231D-3443-DEBC-93B597BA1BD8}"/>
          </ac:grpSpMkLst>
        </pc:grpChg>
        <pc:grpChg chg="mod">
          <ac:chgData name="Michael Ketler" userId="c015fe72-434c-45cb-b094-cac7d6a10780" providerId="ADAL" clId="{89070095-B977-472C-8BAD-4AEF816DC892}" dt="2025-02-27T17:46:49.038" v="2207" actId="1076"/>
          <ac:grpSpMkLst>
            <pc:docMk/>
            <pc:sldMk cId="765449015" sldId="275"/>
            <ac:grpSpMk id="38" creationId="{6411201B-75FE-A3C0-E465-EA1D63FC9161}"/>
          </ac:grpSpMkLst>
        </pc:grpChg>
      </pc:sldChg>
      <pc:sldChg chg="add del modTransition">
        <pc:chgData name="Michael Ketler" userId="c015fe72-434c-45cb-b094-cac7d6a10780" providerId="ADAL" clId="{89070095-B977-472C-8BAD-4AEF816DC892}" dt="2025-02-27T17:52:56.516" v="2256" actId="47"/>
        <pc:sldMkLst>
          <pc:docMk/>
          <pc:sldMk cId="1480801139" sldId="276"/>
        </pc:sldMkLst>
      </pc:sldChg>
      <pc:sldChg chg="modSp add mod">
        <pc:chgData name="Michael Ketler" userId="c015fe72-434c-45cb-b094-cac7d6a10780" providerId="ADAL" clId="{89070095-B977-472C-8BAD-4AEF816DC892}" dt="2025-03-05T16:02:12.728" v="2635" actId="20577"/>
        <pc:sldMkLst>
          <pc:docMk/>
          <pc:sldMk cId="3607662378" sldId="276"/>
        </pc:sldMkLst>
        <pc:spChg chg="mod">
          <ac:chgData name="Michael Ketler" userId="c015fe72-434c-45cb-b094-cac7d6a10780" providerId="ADAL" clId="{89070095-B977-472C-8BAD-4AEF816DC892}" dt="2025-03-05T16:02:12.728" v="2635" actId="20577"/>
          <ac:spMkLst>
            <pc:docMk/>
            <pc:sldMk cId="3607662378" sldId="276"/>
            <ac:spMk id="2" creationId="{7BE23329-E6C7-0693-EEF8-54DDC18088AD}"/>
          </ac:spMkLst>
        </pc:spChg>
        <pc:spChg chg="mod">
          <ac:chgData name="Michael Ketler" userId="c015fe72-434c-45cb-b094-cac7d6a10780" providerId="ADAL" clId="{89070095-B977-472C-8BAD-4AEF816DC892}" dt="2025-02-27T18:00:44.579" v="2383" actId="20577"/>
          <ac:spMkLst>
            <pc:docMk/>
            <pc:sldMk cId="3607662378" sldId="276"/>
            <ac:spMk id="3" creationId="{3C60B58E-AA3A-F5CE-B6E4-BC25D997FCBB}"/>
          </ac:spMkLst>
        </pc:spChg>
      </pc:sldChg>
    </pc:docChg>
  </pc:docChgLst>
  <pc:docChgLst>
    <pc:chgData name="Michael Ketler" userId="c015fe72-434c-45cb-b094-cac7d6a10780" providerId="ADAL" clId="{8A2275EC-50D3-41B1-B7AE-97D4CA8F3762}"/>
    <pc:docChg chg="undo custSel addSld delSld modSld">
      <pc:chgData name="Michael Ketler" userId="c015fe72-434c-45cb-b094-cac7d6a10780" providerId="ADAL" clId="{8A2275EC-50D3-41B1-B7AE-97D4CA8F3762}" dt="2025-02-27T21:13:21.030" v="2715" actId="167"/>
      <pc:docMkLst>
        <pc:docMk/>
      </pc:docMkLst>
      <pc:sldChg chg="add del">
        <pc:chgData name="Michael Ketler" userId="c015fe72-434c-45cb-b094-cac7d6a10780" providerId="ADAL" clId="{8A2275EC-50D3-41B1-B7AE-97D4CA8F3762}" dt="2025-02-27T19:42:01.280" v="1076" actId="47"/>
        <pc:sldMkLst>
          <pc:docMk/>
          <pc:sldMk cId="0" sldId="259"/>
        </pc:sldMkLst>
      </pc:sldChg>
      <pc:sldChg chg="del">
        <pc:chgData name="Michael Ketler" userId="c015fe72-434c-45cb-b094-cac7d6a10780" providerId="ADAL" clId="{8A2275EC-50D3-41B1-B7AE-97D4CA8F3762}" dt="2025-02-27T20:25:03.544" v="2222" actId="2696"/>
        <pc:sldMkLst>
          <pc:docMk/>
          <pc:sldMk cId="0" sldId="260"/>
        </pc:sldMkLst>
      </pc:sldChg>
      <pc:sldChg chg="modSp del mod">
        <pc:chgData name="Michael Ketler" userId="c015fe72-434c-45cb-b094-cac7d6a10780" providerId="ADAL" clId="{8A2275EC-50D3-41B1-B7AE-97D4CA8F3762}" dt="2025-02-27T20:35:22.212" v="2482" actId="2696"/>
        <pc:sldMkLst>
          <pc:docMk/>
          <pc:sldMk cId="0" sldId="261"/>
        </pc:sldMkLst>
      </pc:sldChg>
      <pc:sldChg chg="del">
        <pc:chgData name="Michael Ketler" userId="c015fe72-434c-45cb-b094-cac7d6a10780" providerId="ADAL" clId="{8A2275EC-50D3-41B1-B7AE-97D4CA8F3762}" dt="2025-02-27T20:36:00.707" v="2483" actId="2696"/>
        <pc:sldMkLst>
          <pc:docMk/>
          <pc:sldMk cId="0" sldId="262"/>
        </pc:sldMkLst>
      </pc:sldChg>
      <pc:sldChg chg="del">
        <pc:chgData name="Michael Ketler" userId="c015fe72-434c-45cb-b094-cac7d6a10780" providerId="ADAL" clId="{8A2275EC-50D3-41B1-B7AE-97D4CA8F3762}" dt="2025-02-27T20:37:17.480" v="2484" actId="2696"/>
        <pc:sldMkLst>
          <pc:docMk/>
          <pc:sldMk cId="0" sldId="263"/>
        </pc:sldMkLst>
      </pc:sldChg>
      <pc:sldChg chg="modSp del mod">
        <pc:chgData name="Michael Ketler" userId="c015fe72-434c-45cb-b094-cac7d6a10780" providerId="ADAL" clId="{8A2275EC-50D3-41B1-B7AE-97D4CA8F3762}" dt="2025-02-27T20:37:46.363" v="2488" actId="2696"/>
        <pc:sldMkLst>
          <pc:docMk/>
          <pc:sldMk cId="0" sldId="265"/>
        </pc:sldMkLst>
      </pc:sldChg>
      <pc:sldChg chg="delSp add del mod">
        <pc:chgData name="Michael Ketler" userId="c015fe72-434c-45cb-b094-cac7d6a10780" providerId="ADAL" clId="{8A2275EC-50D3-41B1-B7AE-97D4CA8F3762}" dt="2025-02-27T19:50:14.750" v="1084" actId="2696"/>
        <pc:sldMkLst>
          <pc:docMk/>
          <pc:sldMk cId="3324732129" sldId="266"/>
        </pc:sldMkLst>
      </pc:sldChg>
      <pc:sldChg chg="modSp mod">
        <pc:chgData name="Michael Ketler" userId="c015fe72-434c-45cb-b094-cac7d6a10780" providerId="ADAL" clId="{8A2275EC-50D3-41B1-B7AE-97D4CA8F3762}" dt="2025-02-27T20:54:25.544" v="2678" actId="1076"/>
        <pc:sldMkLst>
          <pc:docMk/>
          <pc:sldMk cId="3808002607" sldId="271"/>
        </pc:sldMkLst>
        <pc:spChg chg="mod">
          <ac:chgData name="Michael Ketler" userId="c015fe72-434c-45cb-b094-cac7d6a10780" providerId="ADAL" clId="{8A2275EC-50D3-41B1-B7AE-97D4CA8F3762}" dt="2025-02-27T19:02:57.111" v="534" actId="313"/>
          <ac:spMkLst>
            <pc:docMk/>
            <pc:sldMk cId="3808002607" sldId="271"/>
            <ac:spMk id="3" creationId="{8F5C8548-F059-247D-09BE-D4B623AB103E}"/>
          </ac:spMkLst>
        </pc:spChg>
        <pc:spChg chg="mod">
          <ac:chgData name="Michael Ketler" userId="c015fe72-434c-45cb-b094-cac7d6a10780" providerId="ADAL" clId="{8A2275EC-50D3-41B1-B7AE-97D4CA8F3762}" dt="2025-02-27T20:54:17.995" v="2676" actId="1076"/>
          <ac:spMkLst>
            <pc:docMk/>
            <pc:sldMk cId="3808002607" sldId="271"/>
            <ac:spMk id="40" creationId="{1C74C0DD-E5EA-E167-4A78-B7ED917FF570}"/>
          </ac:spMkLst>
        </pc:spChg>
        <pc:grpChg chg="mod">
          <ac:chgData name="Michael Ketler" userId="c015fe72-434c-45cb-b094-cac7d6a10780" providerId="ADAL" clId="{8A2275EC-50D3-41B1-B7AE-97D4CA8F3762}" dt="2025-02-27T20:54:25.544" v="2678" actId="1076"/>
          <ac:grpSpMkLst>
            <pc:docMk/>
            <pc:sldMk cId="3808002607" sldId="271"/>
            <ac:grpSpMk id="19" creationId="{D1445655-7B44-FD57-5CBA-DCE72B9FEEB3}"/>
          </ac:grpSpMkLst>
        </pc:grpChg>
        <pc:grpChg chg="mod">
          <ac:chgData name="Michael Ketler" userId="c015fe72-434c-45cb-b094-cac7d6a10780" providerId="ADAL" clId="{8A2275EC-50D3-41B1-B7AE-97D4CA8F3762}" dt="2025-02-27T20:54:22.172" v="2677" actId="1076"/>
          <ac:grpSpMkLst>
            <pc:docMk/>
            <pc:sldMk cId="3808002607" sldId="271"/>
            <ac:grpSpMk id="23" creationId="{C7379E97-6FF9-920D-850A-1438CA47A213}"/>
          </ac:grpSpMkLst>
        </pc:grpChg>
      </pc:sldChg>
      <pc:sldChg chg="addSp modSp mod">
        <pc:chgData name="Michael Ketler" userId="c015fe72-434c-45cb-b094-cac7d6a10780" providerId="ADAL" clId="{8A2275EC-50D3-41B1-B7AE-97D4CA8F3762}" dt="2025-02-27T21:09:51.284" v="2700" actId="167"/>
        <pc:sldMkLst>
          <pc:docMk/>
          <pc:sldMk cId="3122146766" sldId="272"/>
        </pc:sldMkLst>
        <pc:spChg chg="add mod ord">
          <ac:chgData name="Michael Ketler" userId="c015fe72-434c-45cb-b094-cac7d6a10780" providerId="ADAL" clId="{8A2275EC-50D3-41B1-B7AE-97D4CA8F3762}" dt="2025-02-27T21:09:51.284" v="2700" actId="167"/>
          <ac:spMkLst>
            <pc:docMk/>
            <pc:sldMk cId="3122146766" sldId="272"/>
            <ac:spMk id="3" creationId="{50F4456F-A55A-139F-1BFA-4300B2064D33}"/>
          </ac:spMkLst>
        </pc:spChg>
        <pc:graphicFrameChg chg="mod">
          <ac:chgData name="Michael Ketler" userId="c015fe72-434c-45cb-b094-cac7d6a10780" providerId="ADAL" clId="{8A2275EC-50D3-41B1-B7AE-97D4CA8F3762}" dt="2025-02-27T19:05:05.543" v="555" actId="20577"/>
          <ac:graphicFrameMkLst>
            <pc:docMk/>
            <pc:sldMk cId="3122146766" sldId="272"/>
            <ac:graphicFrameMk id="41" creationId="{92CAF238-53E2-A6C8-846D-0B953BA8E2E2}"/>
          </ac:graphicFrameMkLst>
        </pc:graphicFrameChg>
        <pc:picChg chg="mod">
          <ac:chgData name="Michael Ketler" userId="c015fe72-434c-45cb-b094-cac7d6a10780" providerId="ADAL" clId="{8A2275EC-50D3-41B1-B7AE-97D4CA8F3762}" dt="2025-02-27T19:04:22.214" v="537" actId="208"/>
          <ac:picMkLst>
            <pc:docMk/>
            <pc:sldMk cId="3122146766" sldId="272"/>
            <ac:picMk id="23" creationId="{56CA0AF9-E395-91CA-A38A-47C701298556}"/>
          </ac:picMkLst>
        </pc:picChg>
      </pc:sldChg>
      <pc:sldChg chg="addSp delSp modSp mod">
        <pc:chgData name="Michael Ketler" userId="c015fe72-434c-45cb-b094-cac7d6a10780" providerId="ADAL" clId="{8A2275EC-50D3-41B1-B7AE-97D4CA8F3762}" dt="2025-02-27T21:12:04.193" v="2707" actId="1076"/>
        <pc:sldMkLst>
          <pc:docMk/>
          <pc:sldMk cId="3201332589" sldId="273"/>
        </pc:sldMkLst>
        <pc:spChg chg="add mod ord">
          <ac:chgData name="Michael Ketler" userId="c015fe72-434c-45cb-b094-cac7d6a10780" providerId="ADAL" clId="{8A2275EC-50D3-41B1-B7AE-97D4CA8F3762}" dt="2025-02-27T21:07:58.810" v="2698" actId="171"/>
          <ac:spMkLst>
            <pc:docMk/>
            <pc:sldMk cId="3201332589" sldId="273"/>
            <ac:spMk id="3" creationId="{1D32F104-EB24-81D6-FA5A-2AB07EF6BB9F}"/>
          </ac:spMkLst>
        </pc:spChg>
        <pc:spChg chg="mod">
          <ac:chgData name="Michael Ketler" userId="c015fe72-434c-45cb-b094-cac7d6a10780" providerId="ADAL" clId="{8A2275EC-50D3-41B1-B7AE-97D4CA8F3762}" dt="2025-02-27T21:12:04.193" v="2707" actId="1076"/>
          <ac:spMkLst>
            <pc:docMk/>
            <pc:sldMk cId="3201332589" sldId="273"/>
            <ac:spMk id="21" creationId="{B37A5F04-C1CA-3FE8-5492-B2B4D08BA1EA}"/>
          </ac:spMkLst>
        </pc:spChg>
        <pc:graphicFrameChg chg="add mod">
          <ac:chgData name="Michael Ketler" userId="c015fe72-434c-45cb-b094-cac7d6a10780" providerId="ADAL" clId="{8A2275EC-50D3-41B1-B7AE-97D4CA8F3762}" dt="2025-02-27T20:24:23.210" v="2216" actId="20577"/>
          <ac:graphicFrameMkLst>
            <pc:docMk/>
            <pc:sldMk cId="3201332589" sldId="273"/>
            <ac:graphicFrameMk id="23" creationId="{8080A825-41F7-7280-1811-FAEB92C4F56E}"/>
          </ac:graphicFrameMkLst>
        </pc:graphicFrameChg>
      </pc:sldChg>
      <pc:sldChg chg="addSp modSp mod">
        <pc:chgData name="Michael Ketler" userId="c015fe72-434c-45cb-b094-cac7d6a10780" providerId="ADAL" clId="{8A2275EC-50D3-41B1-B7AE-97D4CA8F3762}" dt="2025-02-27T21:06:43.901" v="2691" actId="171"/>
        <pc:sldMkLst>
          <pc:docMk/>
          <pc:sldMk cId="4038013771" sldId="274"/>
        </pc:sldMkLst>
        <pc:spChg chg="mod">
          <ac:chgData name="Michael Ketler" userId="c015fe72-434c-45cb-b094-cac7d6a10780" providerId="ADAL" clId="{8A2275EC-50D3-41B1-B7AE-97D4CA8F3762}" dt="2025-02-27T20:26:07.406" v="2260" actId="6549"/>
          <ac:spMkLst>
            <pc:docMk/>
            <pc:sldMk cId="4038013771" sldId="274"/>
            <ac:spMk id="2" creationId="{61C050BD-A077-5107-44B9-1DB479662282}"/>
          </ac:spMkLst>
        </pc:spChg>
        <pc:spChg chg="mod">
          <ac:chgData name="Michael Ketler" userId="c015fe72-434c-45cb-b094-cac7d6a10780" providerId="ADAL" clId="{8A2275EC-50D3-41B1-B7AE-97D4CA8F3762}" dt="2025-02-27T20:51:45.184" v="2637" actId="20577"/>
          <ac:spMkLst>
            <pc:docMk/>
            <pc:sldMk cId="4038013771" sldId="274"/>
            <ac:spMk id="3" creationId="{D8D8AC61-3CD1-7EDF-626A-0915CB91DEC5}"/>
          </ac:spMkLst>
        </pc:spChg>
        <pc:spChg chg="add mod ord">
          <ac:chgData name="Michael Ketler" userId="c015fe72-434c-45cb-b094-cac7d6a10780" providerId="ADAL" clId="{8A2275EC-50D3-41B1-B7AE-97D4CA8F3762}" dt="2025-02-27T21:06:43.901" v="2691" actId="171"/>
          <ac:spMkLst>
            <pc:docMk/>
            <pc:sldMk cId="4038013771" sldId="274"/>
            <ac:spMk id="23" creationId="{54CD20C7-F278-3BD5-3996-34F317B7665A}"/>
          </ac:spMkLst>
        </pc:spChg>
      </pc:sldChg>
      <pc:sldChg chg="addSp modSp mod">
        <pc:chgData name="Michael Ketler" userId="c015fe72-434c-45cb-b094-cac7d6a10780" providerId="ADAL" clId="{8A2275EC-50D3-41B1-B7AE-97D4CA8F3762}" dt="2025-02-27T21:07:12.028" v="2695" actId="170"/>
        <pc:sldMkLst>
          <pc:docMk/>
          <pc:sldMk cId="765449015" sldId="275"/>
        </pc:sldMkLst>
        <pc:spChg chg="mod">
          <ac:chgData name="Michael Ketler" userId="c015fe72-434c-45cb-b094-cac7d6a10780" providerId="ADAL" clId="{8A2275EC-50D3-41B1-B7AE-97D4CA8F3762}" dt="2025-02-27T20:08:07.060" v="1794" actId="20577"/>
          <ac:spMkLst>
            <pc:docMk/>
            <pc:sldMk cId="765449015" sldId="275"/>
            <ac:spMk id="3" creationId="{0F7E3162-5F74-BFD2-DD26-AFE6017780B3}"/>
          </ac:spMkLst>
        </pc:spChg>
        <pc:spChg chg="add mod ord">
          <ac:chgData name="Michael Ketler" userId="c015fe72-434c-45cb-b094-cac7d6a10780" providerId="ADAL" clId="{8A2275EC-50D3-41B1-B7AE-97D4CA8F3762}" dt="2025-02-27T21:07:12.028" v="2695" actId="170"/>
          <ac:spMkLst>
            <pc:docMk/>
            <pc:sldMk cId="765449015" sldId="275"/>
            <ac:spMk id="23" creationId="{3665ADDC-F901-2854-9B09-D3596EBABB67}"/>
          </ac:spMkLst>
        </pc:spChg>
      </pc:sldChg>
      <pc:sldChg chg="addSp modSp mod">
        <pc:chgData name="Michael Ketler" userId="c015fe72-434c-45cb-b094-cac7d6a10780" providerId="ADAL" clId="{8A2275EC-50D3-41B1-B7AE-97D4CA8F3762}" dt="2025-02-27T21:12:40.381" v="2712" actId="167"/>
        <pc:sldMkLst>
          <pc:docMk/>
          <pc:sldMk cId="3607662378" sldId="276"/>
        </pc:sldMkLst>
        <pc:spChg chg="mod">
          <ac:chgData name="Michael Ketler" userId="c015fe72-434c-45cb-b094-cac7d6a10780" providerId="ADAL" clId="{8A2275EC-50D3-41B1-B7AE-97D4CA8F3762}" dt="2025-02-27T19:42:37.333" v="1082" actId="207"/>
          <ac:spMkLst>
            <pc:docMk/>
            <pc:sldMk cId="3607662378" sldId="276"/>
            <ac:spMk id="3" creationId="{3C60B58E-AA3A-F5CE-B6E4-BC25D997FCBB}"/>
          </ac:spMkLst>
        </pc:spChg>
        <pc:spChg chg="mod">
          <ac:chgData name="Michael Ketler" userId="c015fe72-434c-45cb-b094-cac7d6a10780" providerId="ADAL" clId="{8A2275EC-50D3-41B1-B7AE-97D4CA8F3762}" dt="2025-02-27T21:12:23.668" v="2709" actId="1076"/>
          <ac:spMkLst>
            <pc:docMk/>
            <pc:sldMk cId="3607662378" sldId="276"/>
            <ac:spMk id="21" creationId="{19E1C4C3-D3F7-CD0F-F55D-263BA1D0D2D0}"/>
          </ac:spMkLst>
        </pc:spChg>
        <pc:spChg chg="add mod ord">
          <ac:chgData name="Michael Ketler" userId="c015fe72-434c-45cb-b094-cac7d6a10780" providerId="ADAL" clId="{8A2275EC-50D3-41B1-B7AE-97D4CA8F3762}" dt="2025-02-27T21:10:32.591" v="2703" actId="167"/>
          <ac:spMkLst>
            <pc:docMk/>
            <pc:sldMk cId="3607662378" sldId="276"/>
            <ac:spMk id="41" creationId="{4F7DBCE0-D142-B9D2-22AE-2C5D35989533}"/>
          </ac:spMkLst>
        </pc:spChg>
        <pc:spChg chg="add mod ord">
          <ac:chgData name="Michael Ketler" userId="c015fe72-434c-45cb-b094-cac7d6a10780" providerId="ADAL" clId="{8A2275EC-50D3-41B1-B7AE-97D4CA8F3762}" dt="2025-02-27T21:12:40.381" v="2712" actId="167"/>
          <ac:spMkLst>
            <pc:docMk/>
            <pc:sldMk cId="3607662378" sldId="276"/>
            <ac:spMk id="42" creationId="{0DFC7144-930D-7B8B-7717-F123297618F3}"/>
          </ac:spMkLst>
        </pc:spChg>
        <pc:picChg chg="add mod">
          <ac:chgData name="Michael Ketler" userId="c015fe72-434c-45cb-b094-cac7d6a10780" providerId="ADAL" clId="{8A2275EC-50D3-41B1-B7AE-97D4CA8F3762}" dt="2025-02-27T19:27:20.641" v="837" actId="1076"/>
          <ac:picMkLst>
            <pc:docMk/>
            <pc:sldMk cId="3607662378" sldId="276"/>
            <ac:picMk id="23" creationId="{41A80D78-AA7D-66D3-00EF-A3FF1082C27B}"/>
          </ac:picMkLst>
        </pc:picChg>
        <pc:picChg chg="add mod">
          <ac:chgData name="Michael Ketler" userId="c015fe72-434c-45cb-b094-cac7d6a10780" providerId="ADAL" clId="{8A2275EC-50D3-41B1-B7AE-97D4CA8F3762}" dt="2025-02-27T19:42:46.723" v="1083" actId="1076"/>
          <ac:picMkLst>
            <pc:docMk/>
            <pc:sldMk cId="3607662378" sldId="276"/>
            <ac:picMk id="40" creationId="{EF4851A7-46DE-9787-090C-B3F9672C5240}"/>
          </ac:picMkLst>
        </pc:picChg>
      </pc:sldChg>
      <pc:sldChg chg="modSp add mod">
        <pc:chgData name="Michael Ketler" userId="c015fe72-434c-45cb-b094-cac7d6a10780" providerId="ADAL" clId="{8A2275EC-50D3-41B1-B7AE-97D4CA8F3762}" dt="2025-02-27T20:52:42.854" v="2655" actId="20577"/>
        <pc:sldMkLst>
          <pc:docMk/>
          <pc:sldMk cId="3859798313" sldId="277"/>
        </pc:sldMkLst>
        <pc:spChg chg="mod">
          <ac:chgData name="Michael Ketler" userId="c015fe72-434c-45cb-b094-cac7d6a10780" providerId="ADAL" clId="{8A2275EC-50D3-41B1-B7AE-97D4CA8F3762}" dt="2025-02-27T20:09:16.123" v="1809" actId="20577"/>
          <ac:spMkLst>
            <pc:docMk/>
            <pc:sldMk cId="3859798313" sldId="277"/>
            <ac:spMk id="2" creationId="{C5AC178A-92AE-51BE-B4F6-ABDA8D241815}"/>
          </ac:spMkLst>
        </pc:spChg>
        <pc:spChg chg="mod">
          <ac:chgData name="Michael Ketler" userId="c015fe72-434c-45cb-b094-cac7d6a10780" providerId="ADAL" clId="{8A2275EC-50D3-41B1-B7AE-97D4CA8F3762}" dt="2025-02-27T20:52:42.854" v="2655" actId="20577"/>
          <ac:spMkLst>
            <pc:docMk/>
            <pc:sldMk cId="3859798313" sldId="277"/>
            <ac:spMk id="3" creationId="{4EAD8CA2-A9C5-2F55-91EB-D9626E9BC34F}"/>
          </ac:spMkLst>
        </pc:spChg>
        <pc:grpChg chg="mod">
          <ac:chgData name="Michael Ketler" userId="c015fe72-434c-45cb-b094-cac7d6a10780" providerId="ADAL" clId="{8A2275EC-50D3-41B1-B7AE-97D4CA8F3762}" dt="2025-02-27T20:08:42.811" v="1796" actId="1076"/>
          <ac:grpSpMkLst>
            <pc:docMk/>
            <pc:sldMk cId="3859798313" sldId="277"/>
            <ac:grpSpMk id="19" creationId="{5BFFF355-2A8E-327D-A600-51B1C95FD064}"/>
          </ac:grpSpMkLst>
        </pc:grpChg>
      </pc:sldChg>
      <pc:sldChg chg="addSp modSp add mod">
        <pc:chgData name="Michael Ketler" userId="c015fe72-434c-45cb-b094-cac7d6a10780" providerId="ADAL" clId="{8A2275EC-50D3-41B1-B7AE-97D4CA8F3762}" dt="2025-02-27T21:13:21.030" v="2715" actId="167"/>
        <pc:sldMkLst>
          <pc:docMk/>
          <pc:sldMk cId="1068490802" sldId="278"/>
        </pc:sldMkLst>
        <pc:spChg chg="mod">
          <ac:chgData name="Michael Ketler" userId="c015fe72-434c-45cb-b094-cac7d6a10780" providerId="ADAL" clId="{8A2275EC-50D3-41B1-B7AE-97D4CA8F3762}" dt="2025-02-27T20:25:55.106" v="2239" actId="20577"/>
          <ac:spMkLst>
            <pc:docMk/>
            <pc:sldMk cId="1068490802" sldId="278"/>
            <ac:spMk id="2" creationId="{EF432916-7400-94A1-FF03-8109ED14BBFF}"/>
          </ac:spMkLst>
        </pc:spChg>
        <pc:spChg chg="mod">
          <ac:chgData name="Michael Ketler" userId="c015fe72-434c-45cb-b094-cac7d6a10780" providerId="ADAL" clId="{8A2275EC-50D3-41B1-B7AE-97D4CA8F3762}" dt="2025-02-27T20:34:59.146" v="2481" actId="20577"/>
          <ac:spMkLst>
            <pc:docMk/>
            <pc:sldMk cId="1068490802" sldId="278"/>
            <ac:spMk id="3" creationId="{024E5E96-781F-4AE8-FF7C-158B2558F5AA}"/>
          </ac:spMkLst>
        </pc:spChg>
        <pc:spChg chg="add mod ord">
          <ac:chgData name="Michael Ketler" userId="c015fe72-434c-45cb-b094-cac7d6a10780" providerId="ADAL" clId="{8A2275EC-50D3-41B1-B7AE-97D4CA8F3762}" dt="2025-02-27T21:10:43.560" v="2705" actId="167"/>
          <ac:spMkLst>
            <pc:docMk/>
            <pc:sldMk cId="1068490802" sldId="278"/>
            <ac:spMk id="23" creationId="{FD26CAEE-03E9-ECA1-5524-93D0AEB33062}"/>
          </ac:spMkLst>
        </pc:spChg>
        <pc:spChg chg="add mod ord">
          <ac:chgData name="Michael Ketler" userId="c015fe72-434c-45cb-b094-cac7d6a10780" providerId="ADAL" clId="{8A2275EC-50D3-41B1-B7AE-97D4CA8F3762}" dt="2025-02-27T21:13:21.030" v="2715" actId="167"/>
          <ac:spMkLst>
            <pc:docMk/>
            <pc:sldMk cId="1068490802" sldId="278"/>
            <ac:spMk id="40" creationId="{E3EE6D2F-592D-FE9B-3117-883F3C2D4F44}"/>
          </ac:spMkLst>
        </pc:spChg>
      </pc:sldChg>
      <pc:sldChg chg="addSp delSp modSp add mod">
        <pc:chgData name="Michael Ketler" userId="c015fe72-434c-45cb-b094-cac7d6a10780" providerId="ADAL" clId="{8A2275EC-50D3-41B1-B7AE-97D4CA8F3762}" dt="2025-02-27T20:53:00.701" v="2672" actId="478"/>
        <pc:sldMkLst>
          <pc:docMk/>
          <pc:sldMk cId="954364666" sldId="279"/>
        </pc:sldMkLst>
        <pc:spChg chg="mod">
          <ac:chgData name="Michael Ketler" userId="c015fe72-434c-45cb-b094-cac7d6a10780" providerId="ADAL" clId="{8A2275EC-50D3-41B1-B7AE-97D4CA8F3762}" dt="2025-02-27T20:52:55.492" v="2671" actId="20577"/>
          <ac:spMkLst>
            <pc:docMk/>
            <pc:sldMk cId="954364666" sldId="279"/>
            <ac:spMk id="2" creationId="{ED87710B-B124-7C8D-1EE1-07A88B38C471}"/>
          </ac:spMkLst>
        </pc:spChg>
        <pc:spChg chg="add mod">
          <ac:chgData name="Michael Ketler" userId="c015fe72-434c-45cb-b094-cac7d6a10780" providerId="ADAL" clId="{8A2275EC-50D3-41B1-B7AE-97D4CA8F3762}" dt="2025-02-27T20:53:00.701" v="2672" actId="478"/>
          <ac:spMkLst>
            <pc:docMk/>
            <pc:sldMk cId="954364666" sldId="279"/>
            <ac:spMk id="40" creationId="{1566F4FC-2F92-A790-DD88-46608A6F0FA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3A6B44-391C-467E-B3E2-111A0208E9D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EFF4115F-BC8C-4023-9FAD-44970E33FB3D}">
      <dgm:prSet/>
      <dgm:spPr>
        <a:ln>
          <a:noFill/>
        </a:ln>
      </dgm:spPr>
      <dgm:t>
        <a:bodyPr/>
        <a:lstStyle/>
        <a:p>
          <a:r>
            <a:rPr lang="de-DE"/>
            <a:t>Controller</a:t>
          </a:r>
        </a:p>
      </dgm:t>
    </dgm:pt>
    <dgm:pt modelId="{3BDC133C-E507-4E22-AF9C-74E5A5FA31BA}" type="parTrans" cxnId="{FBAF6F82-5FC5-41B4-8B99-53E274649A39}">
      <dgm:prSet/>
      <dgm:spPr/>
      <dgm:t>
        <a:bodyPr/>
        <a:lstStyle/>
        <a:p>
          <a:endParaRPr lang="de-DE"/>
        </a:p>
      </dgm:t>
    </dgm:pt>
    <dgm:pt modelId="{64B9130B-62DC-42D5-8A6E-996248E5325F}" type="sibTrans" cxnId="{FBAF6F82-5FC5-41B4-8B99-53E274649A39}">
      <dgm:prSet/>
      <dgm:spPr/>
      <dgm:t>
        <a:bodyPr/>
        <a:lstStyle/>
        <a:p>
          <a:endParaRPr lang="de-DE"/>
        </a:p>
      </dgm:t>
    </dgm:pt>
    <dgm:pt modelId="{3C41B283-6D91-4A06-AD15-516EE6E109EE}">
      <dgm:prSet/>
      <dgm:spPr/>
      <dgm:t>
        <a:bodyPr/>
        <a:lstStyle/>
        <a:p>
          <a:pPr>
            <a:buNone/>
          </a:pPr>
          <a:r>
            <a:rPr lang="de-DE" dirty="0"/>
            <a:t>Beliebig</a:t>
          </a:r>
        </a:p>
      </dgm:t>
    </dgm:pt>
    <dgm:pt modelId="{A2DBE22A-276A-4AAB-86D4-0B98D6D537B7}" type="parTrans" cxnId="{514DCB78-31F1-470F-AEE2-3F0EE40FD64C}">
      <dgm:prSet/>
      <dgm:spPr/>
      <dgm:t>
        <a:bodyPr/>
        <a:lstStyle/>
        <a:p>
          <a:endParaRPr lang="de-DE"/>
        </a:p>
      </dgm:t>
    </dgm:pt>
    <dgm:pt modelId="{12EBFF21-59C8-4C7A-A581-8EF175D26FCF}" type="sibTrans" cxnId="{514DCB78-31F1-470F-AEE2-3F0EE40FD64C}">
      <dgm:prSet/>
      <dgm:spPr/>
      <dgm:t>
        <a:bodyPr/>
        <a:lstStyle/>
        <a:p>
          <a:endParaRPr lang="de-DE"/>
        </a:p>
      </dgm:t>
    </dgm:pt>
    <dgm:pt modelId="{38F579C5-B7C3-4618-82D8-9E31AC7992D0}">
      <dgm:prSet/>
      <dgm:spPr>
        <a:ln>
          <a:noFill/>
        </a:ln>
      </dgm:spPr>
      <dgm:t>
        <a:bodyPr/>
        <a:lstStyle/>
        <a:p>
          <a:r>
            <a:rPr lang="de-DE" dirty="0"/>
            <a:t>Arduino Uno R3</a:t>
          </a:r>
        </a:p>
      </dgm:t>
    </dgm:pt>
    <dgm:pt modelId="{869EDAA6-0CA3-4CDE-8994-6468C2BF152C}" type="parTrans" cxnId="{C0BCC95E-AF47-421A-90E0-374E64C145BD}">
      <dgm:prSet/>
      <dgm:spPr/>
      <dgm:t>
        <a:bodyPr/>
        <a:lstStyle/>
        <a:p>
          <a:endParaRPr lang="de-DE"/>
        </a:p>
      </dgm:t>
    </dgm:pt>
    <dgm:pt modelId="{1E4C8ECE-E25D-484F-850A-2E2EFF46B17C}" type="sibTrans" cxnId="{C0BCC95E-AF47-421A-90E0-374E64C145BD}">
      <dgm:prSet/>
      <dgm:spPr/>
      <dgm:t>
        <a:bodyPr/>
        <a:lstStyle/>
        <a:p>
          <a:endParaRPr lang="de-DE"/>
        </a:p>
      </dgm:t>
    </dgm:pt>
    <dgm:pt modelId="{997F7299-D6B8-45F4-B337-3CBC1E7D908C}">
      <dgm:prSet/>
      <dgm:spPr/>
      <dgm:t>
        <a:bodyPr/>
        <a:lstStyle/>
        <a:p>
          <a:pPr>
            <a:buNone/>
          </a:pPr>
          <a:r>
            <a:rPr lang="de-DE" dirty="0"/>
            <a:t>Steuert die Servos des Roboters</a:t>
          </a:r>
        </a:p>
      </dgm:t>
    </dgm:pt>
    <dgm:pt modelId="{6A4D4A7B-6FAF-4373-B4F6-468F2DE29330}" type="parTrans" cxnId="{D37E1011-324D-4238-AA1F-2D671A5278CA}">
      <dgm:prSet/>
      <dgm:spPr/>
      <dgm:t>
        <a:bodyPr/>
        <a:lstStyle/>
        <a:p>
          <a:endParaRPr lang="de-DE"/>
        </a:p>
      </dgm:t>
    </dgm:pt>
    <dgm:pt modelId="{A417DD19-8383-4F90-9C4F-4A3729F6BFEC}" type="sibTrans" cxnId="{D37E1011-324D-4238-AA1F-2D671A5278CA}">
      <dgm:prSet/>
      <dgm:spPr/>
      <dgm:t>
        <a:bodyPr/>
        <a:lstStyle/>
        <a:p>
          <a:endParaRPr lang="de-DE"/>
        </a:p>
      </dgm:t>
    </dgm:pt>
    <dgm:pt modelId="{25EE80BF-D196-479E-8147-3668AC630C0D}">
      <dgm:prSet/>
      <dgm:spPr>
        <a:ln>
          <a:noFill/>
        </a:ln>
      </dgm:spPr>
      <dgm:t>
        <a:bodyPr/>
        <a:lstStyle/>
        <a:p>
          <a:r>
            <a:rPr lang="de-DE" dirty="0"/>
            <a:t>HC-05 Modul</a:t>
          </a:r>
        </a:p>
      </dgm:t>
    </dgm:pt>
    <dgm:pt modelId="{E15E9B67-BAC5-4658-81D3-3826072EFAD5}" type="parTrans" cxnId="{7FC17032-62D8-4477-8719-E4E9C4868D8B}">
      <dgm:prSet/>
      <dgm:spPr/>
      <dgm:t>
        <a:bodyPr/>
        <a:lstStyle/>
        <a:p>
          <a:endParaRPr lang="de-DE"/>
        </a:p>
      </dgm:t>
    </dgm:pt>
    <dgm:pt modelId="{33AD5526-42BA-4D13-A8DA-A7647E3F46E9}" type="sibTrans" cxnId="{7FC17032-62D8-4477-8719-E4E9C4868D8B}">
      <dgm:prSet/>
      <dgm:spPr/>
      <dgm:t>
        <a:bodyPr/>
        <a:lstStyle/>
        <a:p>
          <a:endParaRPr lang="de-DE"/>
        </a:p>
      </dgm:t>
    </dgm:pt>
    <dgm:pt modelId="{B7F7BFA2-9B24-48E3-8A20-46BDE7332560}">
      <dgm:prSet/>
      <dgm:spPr/>
      <dgm:t>
        <a:bodyPr/>
        <a:lstStyle/>
        <a:p>
          <a:pPr>
            <a:buNone/>
          </a:pPr>
          <a:r>
            <a:rPr lang="de-DE" dirty="0"/>
            <a:t>Bluetooth-Kommunikation</a:t>
          </a:r>
        </a:p>
      </dgm:t>
    </dgm:pt>
    <dgm:pt modelId="{BEF3FAE3-70B7-40CB-B4A1-D2531FA1F32A}" type="parTrans" cxnId="{2B08B083-EA3E-481F-ACBF-C63CBAF2A99C}">
      <dgm:prSet/>
      <dgm:spPr/>
      <dgm:t>
        <a:bodyPr/>
        <a:lstStyle/>
        <a:p>
          <a:endParaRPr lang="de-DE"/>
        </a:p>
      </dgm:t>
    </dgm:pt>
    <dgm:pt modelId="{C7FB3529-9F4E-4EFE-9B27-E6048EC578F9}" type="sibTrans" cxnId="{2B08B083-EA3E-481F-ACBF-C63CBAF2A99C}">
      <dgm:prSet/>
      <dgm:spPr/>
      <dgm:t>
        <a:bodyPr/>
        <a:lstStyle/>
        <a:p>
          <a:endParaRPr lang="de-DE"/>
        </a:p>
      </dgm:t>
    </dgm:pt>
    <dgm:pt modelId="{D330FBF8-157D-4DA6-8C6B-43FB8CD9F427}">
      <dgm:prSet/>
      <dgm:spPr>
        <a:ln>
          <a:noFill/>
        </a:ln>
      </dgm:spPr>
      <dgm:t>
        <a:bodyPr/>
        <a:lstStyle/>
        <a:p>
          <a:r>
            <a:rPr lang="de-DE" dirty="0"/>
            <a:t>PCA 9685 16-Channel </a:t>
          </a:r>
          <a:r>
            <a:rPr lang="de-DE" dirty="0" err="1"/>
            <a:t>Servo</a:t>
          </a:r>
          <a:r>
            <a:rPr lang="de-DE" dirty="0"/>
            <a:t> Driver</a:t>
          </a:r>
        </a:p>
      </dgm:t>
    </dgm:pt>
    <dgm:pt modelId="{F1345B32-61FE-4FB4-A4E4-409CEF89545B}" type="parTrans" cxnId="{FA8F10F3-9159-4E4C-8D57-8AD98EC3FCD2}">
      <dgm:prSet/>
      <dgm:spPr/>
      <dgm:t>
        <a:bodyPr/>
        <a:lstStyle/>
        <a:p>
          <a:endParaRPr lang="de-DE"/>
        </a:p>
      </dgm:t>
    </dgm:pt>
    <dgm:pt modelId="{F501D7FA-06C6-4428-B3B9-94CF8D7AE4A8}" type="sibTrans" cxnId="{FA8F10F3-9159-4E4C-8D57-8AD98EC3FCD2}">
      <dgm:prSet/>
      <dgm:spPr/>
      <dgm:t>
        <a:bodyPr/>
        <a:lstStyle/>
        <a:p>
          <a:endParaRPr lang="de-DE"/>
        </a:p>
      </dgm:t>
    </dgm:pt>
    <dgm:pt modelId="{26263828-EAC3-42CA-B14F-06EDEA53814A}">
      <dgm:prSet/>
      <dgm:spPr/>
      <dgm:t>
        <a:bodyPr/>
        <a:lstStyle/>
        <a:p>
          <a:pPr>
            <a:buNone/>
          </a:pPr>
          <a:r>
            <a:rPr lang="de-DE" dirty="0" err="1"/>
            <a:t>Servo</a:t>
          </a:r>
          <a:r>
            <a:rPr lang="de-DE" dirty="0"/>
            <a:t> Manager - Drei Servos pro Bein</a:t>
          </a:r>
        </a:p>
      </dgm:t>
    </dgm:pt>
    <dgm:pt modelId="{EB08F0D4-CECB-4895-9917-386EC2FE542D}" type="parTrans" cxnId="{342EC93E-EFA1-4098-90C0-CF8430B97086}">
      <dgm:prSet/>
      <dgm:spPr/>
      <dgm:t>
        <a:bodyPr/>
        <a:lstStyle/>
        <a:p>
          <a:endParaRPr lang="de-DE"/>
        </a:p>
      </dgm:t>
    </dgm:pt>
    <dgm:pt modelId="{32AAD872-0753-4DFD-8165-5FDEE65F0F53}" type="sibTrans" cxnId="{342EC93E-EFA1-4098-90C0-CF8430B97086}">
      <dgm:prSet/>
      <dgm:spPr/>
      <dgm:t>
        <a:bodyPr/>
        <a:lstStyle/>
        <a:p>
          <a:endParaRPr lang="de-DE"/>
        </a:p>
      </dgm:t>
    </dgm:pt>
    <dgm:pt modelId="{E27A0EF9-76D0-426A-A6AA-A4434382A7C9}">
      <dgm:prSet/>
      <dgm:spPr>
        <a:ln>
          <a:noFill/>
        </a:ln>
      </dgm:spPr>
      <dgm:t>
        <a:bodyPr/>
        <a:lstStyle/>
        <a:p>
          <a:r>
            <a:rPr lang="de-DE"/>
            <a:t>Akku</a:t>
          </a:r>
        </a:p>
      </dgm:t>
    </dgm:pt>
    <dgm:pt modelId="{95186EFE-69F7-4326-9DEC-897B5F76C405}" type="parTrans" cxnId="{A6C3C189-4CF1-4780-9DAE-1D60138AC901}">
      <dgm:prSet/>
      <dgm:spPr/>
      <dgm:t>
        <a:bodyPr/>
        <a:lstStyle/>
        <a:p>
          <a:endParaRPr lang="de-DE"/>
        </a:p>
      </dgm:t>
    </dgm:pt>
    <dgm:pt modelId="{30829AED-607D-473E-A1BD-918857F39EEA}" type="sibTrans" cxnId="{A6C3C189-4CF1-4780-9DAE-1D60138AC901}">
      <dgm:prSet/>
      <dgm:spPr/>
      <dgm:t>
        <a:bodyPr/>
        <a:lstStyle/>
        <a:p>
          <a:endParaRPr lang="de-DE"/>
        </a:p>
      </dgm:t>
    </dgm:pt>
    <dgm:pt modelId="{ABCACF90-968A-4AEF-9E97-F7E0CF612A07}">
      <dgm:prSet/>
      <dgm:spPr/>
      <dgm:t>
        <a:bodyPr/>
        <a:lstStyle/>
        <a:p>
          <a:pPr>
            <a:buNone/>
          </a:pPr>
          <a:r>
            <a:rPr lang="de-DE"/>
            <a:t>7.4V 5500mAh</a:t>
          </a:r>
        </a:p>
      </dgm:t>
    </dgm:pt>
    <dgm:pt modelId="{792DA713-6437-43AD-A7A2-2A8F71F88D5A}" type="parTrans" cxnId="{5E10649E-4FB6-430A-AD27-A1197C4E6DE9}">
      <dgm:prSet/>
      <dgm:spPr/>
      <dgm:t>
        <a:bodyPr/>
        <a:lstStyle/>
        <a:p>
          <a:endParaRPr lang="de-DE"/>
        </a:p>
      </dgm:t>
    </dgm:pt>
    <dgm:pt modelId="{99814C17-23A9-478B-B2BB-44CE941C9A92}" type="sibTrans" cxnId="{5E10649E-4FB6-430A-AD27-A1197C4E6DE9}">
      <dgm:prSet/>
      <dgm:spPr/>
      <dgm:t>
        <a:bodyPr/>
        <a:lstStyle/>
        <a:p>
          <a:endParaRPr lang="de-DE"/>
        </a:p>
      </dgm:t>
    </dgm:pt>
    <dgm:pt modelId="{9FC8030A-66E2-4B7D-AE5D-FD85176A8E1D}">
      <dgm:prSet/>
      <dgm:spPr>
        <a:ln>
          <a:noFill/>
        </a:ln>
      </dgm:spPr>
      <dgm:t>
        <a:bodyPr/>
        <a:lstStyle/>
        <a:p>
          <a:r>
            <a:rPr lang="de-DE"/>
            <a:t>Spannungsregler</a:t>
          </a:r>
        </a:p>
      </dgm:t>
    </dgm:pt>
    <dgm:pt modelId="{14F568D7-3B5B-4528-B54D-490EF2530453}" type="parTrans" cxnId="{7B6D8F05-10F2-4C3B-AFDE-D70EB0DE3396}">
      <dgm:prSet/>
      <dgm:spPr/>
      <dgm:t>
        <a:bodyPr/>
        <a:lstStyle/>
        <a:p>
          <a:endParaRPr lang="de-DE"/>
        </a:p>
      </dgm:t>
    </dgm:pt>
    <dgm:pt modelId="{EB8D0B22-6696-49F0-BEB1-F7462DD9F2DD}" type="sibTrans" cxnId="{7B6D8F05-10F2-4C3B-AFDE-D70EB0DE3396}">
      <dgm:prSet/>
      <dgm:spPr/>
      <dgm:t>
        <a:bodyPr/>
        <a:lstStyle/>
        <a:p>
          <a:endParaRPr lang="de-DE"/>
        </a:p>
      </dgm:t>
    </dgm:pt>
    <dgm:pt modelId="{4F49E870-5CDD-414B-9AD7-A44BF400B8AE}">
      <dgm:prSet/>
      <dgm:spPr/>
      <dgm:t>
        <a:bodyPr/>
        <a:lstStyle/>
        <a:p>
          <a:pPr>
            <a:buNone/>
          </a:pPr>
          <a:r>
            <a:rPr lang="de-DE" dirty="0"/>
            <a:t>5V Spannungsversorgung für Servos und Arduino</a:t>
          </a:r>
        </a:p>
      </dgm:t>
    </dgm:pt>
    <dgm:pt modelId="{5C8E457A-CDAC-41B1-9BA0-7A6971D6C737}" type="parTrans" cxnId="{28CEAB4B-34F8-41EE-890E-4F77D38D96B4}">
      <dgm:prSet/>
      <dgm:spPr/>
      <dgm:t>
        <a:bodyPr/>
        <a:lstStyle/>
        <a:p>
          <a:endParaRPr lang="de-DE"/>
        </a:p>
      </dgm:t>
    </dgm:pt>
    <dgm:pt modelId="{87D6322C-1735-4FB9-8911-3AABEFEBA05F}" type="sibTrans" cxnId="{28CEAB4B-34F8-41EE-890E-4F77D38D96B4}">
      <dgm:prSet/>
      <dgm:spPr/>
      <dgm:t>
        <a:bodyPr/>
        <a:lstStyle/>
        <a:p>
          <a:endParaRPr lang="de-DE"/>
        </a:p>
      </dgm:t>
    </dgm:pt>
    <dgm:pt modelId="{1CFFC280-0D12-45F5-934D-6684951BA3C1}" type="pres">
      <dgm:prSet presAssocID="{F63A6B44-391C-467E-B3E2-111A0208E9D5}" presName="Name0" presStyleCnt="0">
        <dgm:presLayoutVars>
          <dgm:dir/>
          <dgm:animLvl val="lvl"/>
          <dgm:resizeHandles val="exact"/>
        </dgm:presLayoutVars>
      </dgm:prSet>
      <dgm:spPr/>
    </dgm:pt>
    <dgm:pt modelId="{177B50DB-10AA-457C-87D7-AE5D3F479E43}" type="pres">
      <dgm:prSet presAssocID="{EFF4115F-BC8C-4023-9FAD-44970E33FB3D}" presName="linNode" presStyleCnt="0"/>
      <dgm:spPr/>
    </dgm:pt>
    <dgm:pt modelId="{4126E852-CE31-4C43-A138-B9CB3514D9A6}" type="pres">
      <dgm:prSet presAssocID="{EFF4115F-BC8C-4023-9FAD-44970E33FB3D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447DBC3B-115B-4AB1-98E1-8FEA31417375}" type="pres">
      <dgm:prSet presAssocID="{EFF4115F-BC8C-4023-9FAD-44970E33FB3D}" presName="descendantText" presStyleLbl="alignAccFollowNode1" presStyleIdx="0" presStyleCnt="6" custScaleX="32605">
        <dgm:presLayoutVars>
          <dgm:bulletEnabled val="1"/>
        </dgm:presLayoutVars>
      </dgm:prSet>
      <dgm:spPr/>
    </dgm:pt>
    <dgm:pt modelId="{B0902A56-E979-4A16-BB4F-A2C7178BBF2C}" type="pres">
      <dgm:prSet presAssocID="{64B9130B-62DC-42D5-8A6E-996248E5325F}" presName="sp" presStyleCnt="0"/>
      <dgm:spPr/>
    </dgm:pt>
    <dgm:pt modelId="{26C9842D-55CF-4E13-8F92-BDEBF85DF81F}" type="pres">
      <dgm:prSet presAssocID="{38F579C5-B7C3-4618-82D8-9E31AC7992D0}" presName="linNode" presStyleCnt="0"/>
      <dgm:spPr/>
    </dgm:pt>
    <dgm:pt modelId="{F87CB159-FE1C-46E5-A575-ED3C7101F52B}" type="pres">
      <dgm:prSet presAssocID="{38F579C5-B7C3-4618-82D8-9E31AC7992D0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130786C2-985F-4F8D-B440-58822A94ADE6}" type="pres">
      <dgm:prSet presAssocID="{38F579C5-B7C3-4618-82D8-9E31AC7992D0}" presName="descendantText" presStyleLbl="alignAccFollowNode1" presStyleIdx="1" presStyleCnt="6">
        <dgm:presLayoutVars>
          <dgm:bulletEnabled val="1"/>
        </dgm:presLayoutVars>
      </dgm:prSet>
      <dgm:spPr/>
    </dgm:pt>
    <dgm:pt modelId="{A8EF4C4A-4999-4D85-83FB-32EC8361F348}" type="pres">
      <dgm:prSet presAssocID="{1E4C8ECE-E25D-484F-850A-2E2EFF46B17C}" presName="sp" presStyleCnt="0"/>
      <dgm:spPr/>
    </dgm:pt>
    <dgm:pt modelId="{85F5FB78-2E1B-45DA-A899-D2C0DFBCEC45}" type="pres">
      <dgm:prSet presAssocID="{25EE80BF-D196-479E-8147-3668AC630C0D}" presName="linNode" presStyleCnt="0"/>
      <dgm:spPr/>
    </dgm:pt>
    <dgm:pt modelId="{FDAA5B8A-A060-40AF-8A29-006796176E0D}" type="pres">
      <dgm:prSet presAssocID="{25EE80BF-D196-479E-8147-3668AC630C0D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873451CC-DB60-4764-A43F-A6BBA339ADC4}" type="pres">
      <dgm:prSet presAssocID="{25EE80BF-D196-479E-8147-3668AC630C0D}" presName="descendantText" presStyleLbl="alignAccFollowNode1" presStyleIdx="2" presStyleCnt="6">
        <dgm:presLayoutVars>
          <dgm:bulletEnabled val="1"/>
        </dgm:presLayoutVars>
      </dgm:prSet>
      <dgm:spPr/>
    </dgm:pt>
    <dgm:pt modelId="{5B868501-DA86-4AD2-898C-D421CBECF4A4}" type="pres">
      <dgm:prSet presAssocID="{33AD5526-42BA-4D13-A8DA-A7647E3F46E9}" presName="sp" presStyleCnt="0"/>
      <dgm:spPr/>
    </dgm:pt>
    <dgm:pt modelId="{8B1CEA05-DBA7-4B69-B00C-C68DD4BED68C}" type="pres">
      <dgm:prSet presAssocID="{D330FBF8-157D-4DA6-8C6B-43FB8CD9F427}" presName="linNode" presStyleCnt="0"/>
      <dgm:spPr/>
    </dgm:pt>
    <dgm:pt modelId="{B2323D57-FAA4-4F73-AE20-0F23DC414BCF}" type="pres">
      <dgm:prSet presAssocID="{D330FBF8-157D-4DA6-8C6B-43FB8CD9F427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0D6FFBCB-3688-4E7A-B98D-04A074296F2F}" type="pres">
      <dgm:prSet presAssocID="{D330FBF8-157D-4DA6-8C6B-43FB8CD9F427}" presName="descendantText" presStyleLbl="alignAccFollowNode1" presStyleIdx="3" presStyleCnt="6">
        <dgm:presLayoutVars>
          <dgm:bulletEnabled val="1"/>
        </dgm:presLayoutVars>
      </dgm:prSet>
      <dgm:spPr/>
    </dgm:pt>
    <dgm:pt modelId="{6308047C-4F71-47FD-9BEA-76D7D32F84E2}" type="pres">
      <dgm:prSet presAssocID="{F501D7FA-06C6-4428-B3B9-94CF8D7AE4A8}" presName="sp" presStyleCnt="0"/>
      <dgm:spPr/>
    </dgm:pt>
    <dgm:pt modelId="{7B7F3091-747A-4AF1-96A6-07E22B733E9E}" type="pres">
      <dgm:prSet presAssocID="{E27A0EF9-76D0-426A-A6AA-A4434382A7C9}" presName="linNode" presStyleCnt="0"/>
      <dgm:spPr/>
    </dgm:pt>
    <dgm:pt modelId="{4E897375-2B81-47D5-A093-76074CB10308}" type="pres">
      <dgm:prSet presAssocID="{E27A0EF9-76D0-426A-A6AA-A4434382A7C9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FCBA1195-3091-4678-B17E-DBE83ED8C094}" type="pres">
      <dgm:prSet presAssocID="{E27A0EF9-76D0-426A-A6AA-A4434382A7C9}" presName="descendantText" presStyleLbl="alignAccFollowNode1" presStyleIdx="4" presStyleCnt="6">
        <dgm:presLayoutVars>
          <dgm:bulletEnabled val="1"/>
        </dgm:presLayoutVars>
      </dgm:prSet>
      <dgm:spPr/>
    </dgm:pt>
    <dgm:pt modelId="{691A88A9-D064-4F25-B0FA-CAD10F65EA8C}" type="pres">
      <dgm:prSet presAssocID="{30829AED-607D-473E-A1BD-918857F39EEA}" presName="sp" presStyleCnt="0"/>
      <dgm:spPr/>
    </dgm:pt>
    <dgm:pt modelId="{4C37F8EB-2F7B-40E5-9454-BFE99BBE715D}" type="pres">
      <dgm:prSet presAssocID="{9FC8030A-66E2-4B7D-AE5D-FD85176A8E1D}" presName="linNode" presStyleCnt="0"/>
      <dgm:spPr/>
    </dgm:pt>
    <dgm:pt modelId="{F19FC9AD-9E40-4C17-AC9E-B366FC6F232A}" type="pres">
      <dgm:prSet presAssocID="{9FC8030A-66E2-4B7D-AE5D-FD85176A8E1D}" presName="parentText" presStyleLbl="node1" presStyleIdx="5" presStyleCnt="6">
        <dgm:presLayoutVars>
          <dgm:chMax val="1"/>
          <dgm:bulletEnabled val="1"/>
        </dgm:presLayoutVars>
      </dgm:prSet>
      <dgm:spPr/>
    </dgm:pt>
    <dgm:pt modelId="{E3ADB96C-B448-4B90-A2B0-A5B81239BD7C}" type="pres">
      <dgm:prSet presAssocID="{9FC8030A-66E2-4B7D-AE5D-FD85176A8E1D}" presName="descendantText" presStyleLbl="alignAccFollowNode1" presStyleIdx="5" presStyleCnt="6">
        <dgm:presLayoutVars>
          <dgm:bulletEnabled val="1"/>
        </dgm:presLayoutVars>
      </dgm:prSet>
      <dgm:spPr/>
    </dgm:pt>
  </dgm:ptLst>
  <dgm:cxnLst>
    <dgm:cxn modelId="{88374F03-F0A3-409E-A6C7-5AE22D141975}" type="presOf" srcId="{F63A6B44-391C-467E-B3E2-111A0208E9D5}" destId="{1CFFC280-0D12-45F5-934D-6684951BA3C1}" srcOrd="0" destOrd="0" presId="urn:microsoft.com/office/officeart/2005/8/layout/vList5"/>
    <dgm:cxn modelId="{7B6D8F05-10F2-4C3B-AFDE-D70EB0DE3396}" srcId="{F63A6B44-391C-467E-B3E2-111A0208E9D5}" destId="{9FC8030A-66E2-4B7D-AE5D-FD85176A8E1D}" srcOrd="5" destOrd="0" parTransId="{14F568D7-3B5B-4528-B54D-490EF2530453}" sibTransId="{EB8D0B22-6696-49F0-BEB1-F7462DD9F2DD}"/>
    <dgm:cxn modelId="{D37E1011-324D-4238-AA1F-2D671A5278CA}" srcId="{38F579C5-B7C3-4618-82D8-9E31AC7992D0}" destId="{997F7299-D6B8-45F4-B337-3CBC1E7D908C}" srcOrd="0" destOrd="0" parTransId="{6A4D4A7B-6FAF-4373-B4F6-468F2DE29330}" sibTransId="{A417DD19-8383-4F90-9C4F-4A3729F6BFEC}"/>
    <dgm:cxn modelId="{9816231A-D9FF-45C9-AF1C-7510036BCCAC}" type="presOf" srcId="{38F579C5-B7C3-4618-82D8-9E31AC7992D0}" destId="{F87CB159-FE1C-46E5-A575-ED3C7101F52B}" srcOrd="0" destOrd="0" presId="urn:microsoft.com/office/officeart/2005/8/layout/vList5"/>
    <dgm:cxn modelId="{AFA31C2F-9119-4B16-981F-EC388A851557}" type="presOf" srcId="{997F7299-D6B8-45F4-B337-3CBC1E7D908C}" destId="{130786C2-985F-4F8D-B440-58822A94ADE6}" srcOrd="0" destOrd="0" presId="urn:microsoft.com/office/officeart/2005/8/layout/vList5"/>
    <dgm:cxn modelId="{7FC17032-62D8-4477-8719-E4E9C4868D8B}" srcId="{F63A6B44-391C-467E-B3E2-111A0208E9D5}" destId="{25EE80BF-D196-479E-8147-3668AC630C0D}" srcOrd="2" destOrd="0" parTransId="{E15E9B67-BAC5-4658-81D3-3826072EFAD5}" sibTransId="{33AD5526-42BA-4D13-A8DA-A7647E3F46E9}"/>
    <dgm:cxn modelId="{FF9C983E-E80F-42D9-876F-E13554DD6BA6}" type="presOf" srcId="{ABCACF90-968A-4AEF-9E97-F7E0CF612A07}" destId="{FCBA1195-3091-4678-B17E-DBE83ED8C094}" srcOrd="0" destOrd="0" presId="urn:microsoft.com/office/officeart/2005/8/layout/vList5"/>
    <dgm:cxn modelId="{342EC93E-EFA1-4098-90C0-CF8430B97086}" srcId="{D330FBF8-157D-4DA6-8C6B-43FB8CD9F427}" destId="{26263828-EAC3-42CA-B14F-06EDEA53814A}" srcOrd="0" destOrd="0" parTransId="{EB08F0D4-CECB-4895-9917-386EC2FE542D}" sibTransId="{32AAD872-0753-4DFD-8165-5FDEE65F0F53}"/>
    <dgm:cxn modelId="{C0BCC95E-AF47-421A-90E0-374E64C145BD}" srcId="{F63A6B44-391C-467E-B3E2-111A0208E9D5}" destId="{38F579C5-B7C3-4618-82D8-9E31AC7992D0}" srcOrd="1" destOrd="0" parTransId="{869EDAA6-0CA3-4CDE-8994-6468C2BF152C}" sibTransId="{1E4C8ECE-E25D-484F-850A-2E2EFF46B17C}"/>
    <dgm:cxn modelId="{28CEAB4B-34F8-41EE-890E-4F77D38D96B4}" srcId="{9FC8030A-66E2-4B7D-AE5D-FD85176A8E1D}" destId="{4F49E870-5CDD-414B-9AD7-A44BF400B8AE}" srcOrd="0" destOrd="0" parTransId="{5C8E457A-CDAC-41B1-9BA0-7A6971D6C737}" sibTransId="{87D6322C-1735-4FB9-8911-3AABEFEBA05F}"/>
    <dgm:cxn modelId="{24E47777-E373-4A4C-A0D6-312EF74AE17E}" type="presOf" srcId="{E27A0EF9-76D0-426A-A6AA-A4434382A7C9}" destId="{4E897375-2B81-47D5-A093-76074CB10308}" srcOrd="0" destOrd="0" presId="urn:microsoft.com/office/officeart/2005/8/layout/vList5"/>
    <dgm:cxn modelId="{514DCB78-31F1-470F-AEE2-3F0EE40FD64C}" srcId="{EFF4115F-BC8C-4023-9FAD-44970E33FB3D}" destId="{3C41B283-6D91-4A06-AD15-516EE6E109EE}" srcOrd="0" destOrd="0" parTransId="{A2DBE22A-276A-4AAB-86D4-0B98D6D537B7}" sibTransId="{12EBFF21-59C8-4C7A-A581-8EF175D26FCF}"/>
    <dgm:cxn modelId="{66491D7D-1260-46D0-A93F-7BB310E8800E}" type="presOf" srcId="{26263828-EAC3-42CA-B14F-06EDEA53814A}" destId="{0D6FFBCB-3688-4E7A-B98D-04A074296F2F}" srcOrd="0" destOrd="0" presId="urn:microsoft.com/office/officeart/2005/8/layout/vList5"/>
    <dgm:cxn modelId="{FBAF6F82-5FC5-41B4-8B99-53E274649A39}" srcId="{F63A6B44-391C-467E-B3E2-111A0208E9D5}" destId="{EFF4115F-BC8C-4023-9FAD-44970E33FB3D}" srcOrd="0" destOrd="0" parTransId="{3BDC133C-E507-4E22-AF9C-74E5A5FA31BA}" sibTransId="{64B9130B-62DC-42D5-8A6E-996248E5325F}"/>
    <dgm:cxn modelId="{2B08B083-EA3E-481F-ACBF-C63CBAF2A99C}" srcId="{25EE80BF-D196-479E-8147-3668AC630C0D}" destId="{B7F7BFA2-9B24-48E3-8A20-46BDE7332560}" srcOrd="0" destOrd="0" parTransId="{BEF3FAE3-70B7-40CB-B4A1-D2531FA1F32A}" sibTransId="{C7FB3529-9F4E-4EFE-9B27-E6048EC578F9}"/>
    <dgm:cxn modelId="{8423E586-71A0-41D3-93BB-92E2F692BB78}" type="presOf" srcId="{D330FBF8-157D-4DA6-8C6B-43FB8CD9F427}" destId="{B2323D57-FAA4-4F73-AE20-0F23DC414BCF}" srcOrd="0" destOrd="0" presId="urn:microsoft.com/office/officeart/2005/8/layout/vList5"/>
    <dgm:cxn modelId="{A6C3C189-4CF1-4780-9DAE-1D60138AC901}" srcId="{F63A6B44-391C-467E-B3E2-111A0208E9D5}" destId="{E27A0EF9-76D0-426A-A6AA-A4434382A7C9}" srcOrd="4" destOrd="0" parTransId="{95186EFE-69F7-4326-9DEC-897B5F76C405}" sibTransId="{30829AED-607D-473E-A1BD-918857F39EEA}"/>
    <dgm:cxn modelId="{F399F38C-E958-44F6-9928-38D4D4839F3D}" type="presOf" srcId="{B7F7BFA2-9B24-48E3-8A20-46BDE7332560}" destId="{873451CC-DB60-4764-A43F-A6BBA339ADC4}" srcOrd="0" destOrd="0" presId="urn:microsoft.com/office/officeart/2005/8/layout/vList5"/>
    <dgm:cxn modelId="{5E10649E-4FB6-430A-AD27-A1197C4E6DE9}" srcId="{E27A0EF9-76D0-426A-A6AA-A4434382A7C9}" destId="{ABCACF90-968A-4AEF-9E97-F7E0CF612A07}" srcOrd="0" destOrd="0" parTransId="{792DA713-6437-43AD-A7A2-2A8F71F88D5A}" sibTransId="{99814C17-23A9-478B-B2BB-44CE941C9A92}"/>
    <dgm:cxn modelId="{7E45C3A9-8A38-4BCB-83D2-D75AB782649D}" type="presOf" srcId="{9FC8030A-66E2-4B7D-AE5D-FD85176A8E1D}" destId="{F19FC9AD-9E40-4C17-AC9E-B366FC6F232A}" srcOrd="0" destOrd="0" presId="urn:microsoft.com/office/officeart/2005/8/layout/vList5"/>
    <dgm:cxn modelId="{B343A7D4-2CB5-4094-8436-96BFF127627B}" type="presOf" srcId="{3C41B283-6D91-4A06-AD15-516EE6E109EE}" destId="{447DBC3B-115B-4AB1-98E1-8FEA31417375}" srcOrd="0" destOrd="0" presId="urn:microsoft.com/office/officeart/2005/8/layout/vList5"/>
    <dgm:cxn modelId="{4897B3DA-75B6-4F87-9F2E-798C61CCC022}" type="presOf" srcId="{4F49E870-5CDD-414B-9AD7-A44BF400B8AE}" destId="{E3ADB96C-B448-4B90-A2B0-A5B81239BD7C}" srcOrd="0" destOrd="0" presId="urn:microsoft.com/office/officeart/2005/8/layout/vList5"/>
    <dgm:cxn modelId="{47D011E8-75A9-498E-B717-CB15ABD47832}" type="presOf" srcId="{EFF4115F-BC8C-4023-9FAD-44970E33FB3D}" destId="{4126E852-CE31-4C43-A138-B9CB3514D9A6}" srcOrd="0" destOrd="0" presId="urn:microsoft.com/office/officeart/2005/8/layout/vList5"/>
    <dgm:cxn modelId="{A1B2D3E8-D906-4044-AE6D-D836D1D50045}" type="presOf" srcId="{25EE80BF-D196-479E-8147-3668AC630C0D}" destId="{FDAA5B8A-A060-40AF-8A29-006796176E0D}" srcOrd="0" destOrd="0" presId="urn:microsoft.com/office/officeart/2005/8/layout/vList5"/>
    <dgm:cxn modelId="{FA8F10F3-9159-4E4C-8D57-8AD98EC3FCD2}" srcId="{F63A6B44-391C-467E-B3E2-111A0208E9D5}" destId="{D330FBF8-157D-4DA6-8C6B-43FB8CD9F427}" srcOrd="3" destOrd="0" parTransId="{F1345B32-61FE-4FB4-A4E4-409CEF89545B}" sibTransId="{F501D7FA-06C6-4428-B3B9-94CF8D7AE4A8}"/>
    <dgm:cxn modelId="{595FEC67-EC8E-4A8C-AA37-708586514248}" type="presParOf" srcId="{1CFFC280-0D12-45F5-934D-6684951BA3C1}" destId="{177B50DB-10AA-457C-87D7-AE5D3F479E43}" srcOrd="0" destOrd="0" presId="urn:microsoft.com/office/officeart/2005/8/layout/vList5"/>
    <dgm:cxn modelId="{476E6B1E-206F-4C0D-83F9-8BCDCDB742BE}" type="presParOf" srcId="{177B50DB-10AA-457C-87D7-AE5D3F479E43}" destId="{4126E852-CE31-4C43-A138-B9CB3514D9A6}" srcOrd="0" destOrd="0" presId="urn:microsoft.com/office/officeart/2005/8/layout/vList5"/>
    <dgm:cxn modelId="{386998E7-9290-4F07-B2B6-EB592596F573}" type="presParOf" srcId="{177B50DB-10AA-457C-87D7-AE5D3F479E43}" destId="{447DBC3B-115B-4AB1-98E1-8FEA31417375}" srcOrd="1" destOrd="0" presId="urn:microsoft.com/office/officeart/2005/8/layout/vList5"/>
    <dgm:cxn modelId="{78FB3AC6-B21F-4D11-8ACE-3BEC40A2176D}" type="presParOf" srcId="{1CFFC280-0D12-45F5-934D-6684951BA3C1}" destId="{B0902A56-E979-4A16-BB4F-A2C7178BBF2C}" srcOrd="1" destOrd="0" presId="urn:microsoft.com/office/officeart/2005/8/layout/vList5"/>
    <dgm:cxn modelId="{78024C14-0CA9-40E4-80CC-F8F8DB692740}" type="presParOf" srcId="{1CFFC280-0D12-45F5-934D-6684951BA3C1}" destId="{26C9842D-55CF-4E13-8F92-BDEBF85DF81F}" srcOrd="2" destOrd="0" presId="urn:microsoft.com/office/officeart/2005/8/layout/vList5"/>
    <dgm:cxn modelId="{721E9FCE-0E39-4C9B-9476-927335271116}" type="presParOf" srcId="{26C9842D-55CF-4E13-8F92-BDEBF85DF81F}" destId="{F87CB159-FE1C-46E5-A575-ED3C7101F52B}" srcOrd="0" destOrd="0" presId="urn:microsoft.com/office/officeart/2005/8/layout/vList5"/>
    <dgm:cxn modelId="{D9227A58-6C3A-48D2-8464-B9B0D136D0FE}" type="presParOf" srcId="{26C9842D-55CF-4E13-8F92-BDEBF85DF81F}" destId="{130786C2-985F-4F8D-B440-58822A94ADE6}" srcOrd="1" destOrd="0" presId="urn:microsoft.com/office/officeart/2005/8/layout/vList5"/>
    <dgm:cxn modelId="{39B14C3C-A8ED-4129-B61E-BAA590619CCB}" type="presParOf" srcId="{1CFFC280-0D12-45F5-934D-6684951BA3C1}" destId="{A8EF4C4A-4999-4D85-83FB-32EC8361F348}" srcOrd="3" destOrd="0" presId="urn:microsoft.com/office/officeart/2005/8/layout/vList5"/>
    <dgm:cxn modelId="{DC93EDF8-00E0-4F27-B79E-29BE2C9D18C2}" type="presParOf" srcId="{1CFFC280-0D12-45F5-934D-6684951BA3C1}" destId="{85F5FB78-2E1B-45DA-A899-D2C0DFBCEC45}" srcOrd="4" destOrd="0" presId="urn:microsoft.com/office/officeart/2005/8/layout/vList5"/>
    <dgm:cxn modelId="{D6C1722E-D701-4D7B-A786-9F3968321AF5}" type="presParOf" srcId="{85F5FB78-2E1B-45DA-A899-D2C0DFBCEC45}" destId="{FDAA5B8A-A060-40AF-8A29-006796176E0D}" srcOrd="0" destOrd="0" presId="urn:microsoft.com/office/officeart/2005/8/layout/vList5"/>
    <dgm:cxn modelId="{3FB21158-D9D6-46DB-9C7E-7BEF00A8798B}" type="presParOf" srcId="{85F5FB78-2E1B-45DA-A899-D2C0DFBCEC45}" destId="{873451CC-DB60-4764-A43F-A6BBA339ADC4}" srcOrd="1" destOrd="0" presId="urn:microsoft.com/office/officeart/2005/8/layout/vList5"/>
    <dgm:cxn modelId="{E397E5A7-D1F3-4897-9722-C96319F87E00}" type="presParOf" srcId="{1CFFC280-0D12-45F5-934D-6684951BA3C1}" destId="{5B868501-DA86-4AD2-898C-D421CBECF4A4}" srcOrd="5" destOrd="0" presId="urn:microsoft.com/office/officeart/2005/8/layout/vList5"/>
    <dgm:cxn modelId="{DC35C6FC-FE56-4AAC-AD93-C13B6DEF5CFE}" type="presParOf" srcId="{1CFFC280-0D12-45F5-934D-6684951BA3C1}" destId="{8B1CEA05-DBA7-4B69-B00C-C68DD4BED68C}" srcOrd="6" destOrd="0" presId="urn:microsoft.com/office/officeart/2005/8/layout/vList5"/>
    <dgm:cxn modelId="{535E01B5-F1CB-4A5B-9F15-1DCF0F9AF3D9}" type="presParOf" srcId="{8B1CEA05-DBA7-4B69-B00C-C68DD4BED68C}" destId="{B2323D57-FAA4-4F73-AE20-0F23DC414BCF}" srcOrd="0" destOrd="0" presId="urn:microsoft.com/office/officeart/2005/8/layout/vList5"/>
    <dgm:cxn modelId="{567B4C73-E6E3-4C34-82D7-A9680DA01747}" type="presParOf" srcId="{8B1CEA05-DBA7-4B69-B00C-C68DD4BED68C}" destId="{0D6FFBCB-3688-4E7A-B98D-04A074296F2F}" srcOrd="1" destOrd="0" presId="urn:microsoft.com/office/officeart/2005/8/layout/vList5"/>
    <dgm:cxn modelId="{83B5F405-6ED6-4A3F-B67B-BA8B06CB24B6}" type="presParOf" srcId="{1CFFC280-0D12-45F5-934D-6684951BA3C1}" destId="{6308047C-4F71-47FD-9BEA-76D7D32F84E2}" srcOrd="7" destOrd="0" presId="urn:microsoft.com/office/officeart/2005/8/layout/vList5"/>
    <dgm:cxn modelId="{D4CB3860-1865-4CAC-8616-8CB262987310}" type="presParOf" srcId="{1CFFC280-0D12-45F5-934D-6684951BA3C1}" destId="{7B7F3091-747A-4AF1-96A6-07E22B733E9E}" srcOrd="8" destOrd="0" presId="urn:microsoft.com/office/officeart/2005/8/layout/vList5"/>
    <dgm:cxn modelId="{37C0FEE7-BED6-4480-BE74-D3C354574E04}" type="presParOf" srcId="{7B7F3091-747A-4AF1-96A6-07E22B733E9E}" destId="{4E897375-2B81-47D5-A093-76074CB10308}" srcOrd="0" destOrd="0" presId="urn:microsoft.com/office/officeart/2005/8/layout/vList5"/>
    <dgm:cxn modelId="{B95DD3D0-30EA-4111-8312-02EF7811F67E}" type="presParOf" srcId="{7B7F3091-747A-4AF1-96A6-07E22B733E9E}" destId="{FCBA1195-3091-4678-B17E-DBE83ED8C094}" srcOrd="1" destOrd="0" presId="urn:microsoft.com/office/officeart/2005/8/layout/vList5"/>
    <dgm:cxn modelId="{AA7FEBD1-3FC4-4D12-B333-7D5010175A36}" type="presParOf" srcId="{1CFFC280-0D12-45F5-934D-6684951BA3C1}" destId="{691A88A9-D064-4F25-B0FA-CAD10F65EA8C}" srcOrd="9" destOrd="0" presId="urn:microsoft.com/office/officeart/2005/8/layout/vList5"/>
    <dgm:cxn modelId="{9D4079CC-C95E-4014-9257-3C4185D00646}" type="presParOf" srcId="{1CFFC280-0D12-45F5-934D-6684951BA3C1}" destId="{4C37F8EB-2F7B-40E5-9454-BFE99BBE715D}" srcOrd="10" destOrd="0" presId="urn:microsoft.com/office/officeart/2005/8/layout/vList5"/>
    <dgm:cxn modelId="{B2B2F9D5-C784-4984-8242-63E9554A6EAE}" type="presParOf" srcId="{4C37F8EB-2F7B-40E5-9454-BFE99BBE715D}" destId="{F19FC9AD-9E40-4C17-AC9E-B366FC6F232A}" srcOrd="0" destOrd="0" presId="urn:microsoft.com/office/officeart/2005/8/layout/vList5"/>
    <dgm:cxn modelId="{6AB4BEBE-3673-43E3-9ABE-4FB797FE9629}" type="presParOf" srcId="{4C37F8EB-2F7B-40E5-9454-BFE99BBE715D}" destId="{E3ADB96C-B448-4B90-A2B0-A5B81239BD7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4FC53E-F2E5-4CE5-8B4B-A5ECB061A5A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83E3548-96CE-479B-8541-F9DAD841A195}">
      <dgm:prSet/>
      <dgm:spPr>
        <a:solidFill>
          <a:srgbClr val="1D86B5"/>
        </a:solidFill>
        <a:ln>
          <a:noFill/>
        </a:ln>
      </dgm:spPr>
      <dgm:t>
        <a:bodyPr/>
        <a:lstStyle/>
        <a:p>
          <a:r>
            <a:rPr lang="de-DE" dirty="0"/>
            <a:t>Controller Joystick</a:t>
          </a:r>
        </a:p>
      </dgm:t>
    </dgm:pt>
    <dgm:pt modelId="{1D3EBFF3-8152-4C5C-BF6B-92EF94D6AFE3}" type="parTrans" cxnId="{84FDE2F4-D679-4398-B518-0D9B39C5F0B4}">
      <dgm:prSet/>
      <dgm:spPr/>
      <dgm:t>
        <a:bodyPr/>
        <a:lstStyle/>
        <a:p>
          <a:endParaRPr lang="de-DE"/>
        </a:p>
      </dgm:t>
    </dgm:pt>
    <dgm:pt modelId="{10FA3A42-D56C-47C1-A880-A820FD4627CE}" type="sibTrans" cxnId="{84FDE2F4-D679-4398-B518-0D9B39C5F0B4}">
      <dgm:prSet/>
      <dgm:spPr/>
      <dgm:t>
        <a:bodyPr/>
        <a:lstStyle/>
        <a:p>
          <a:endParaRPr lang="de-DE"/>
        </a:p>
      </dgm:t>
    </dgm:pt>
    <dgm:pt modelId="{630AD701-5879-4BD0-AB19-A079C3C7983F}">
      <dgm:prSet/>
      <dgm:spPr>
        <a:solidFill>
          <a:srgbClr val="1D86B5"/>
        </a:solidFill>
        <a:ln>
          <a:noFill/>
        </a:ln>
      </dgm:spPr>
      <dgm:t>
        <a:bodyPr/>
        <a:lstStyle/>
        <a:p>
          <a:r>
            <a:rPr lang="de-DE" dirty="0"/>
            <a:t>Initial Position (Center Point)</a:t>
          </a:r>
        </a:p>
      </dgm:t>
    </dgm:pt>
    <dgm:pt modelId="{E6C2102E-76E7-40CE-8467-B406CA0351CE}" type="parTrans" cxnId="{259DF090-1238-4D03-B1D3-0FF345EC0256}">
      <dgm:prSet/>
      <dgm:spPr/>
      <dgm:t>
        <a:bodyPr/>
        <a:lstStyle/>
        <a:p>
          <a:endParaRPr lang="de-DE"/>
        </a:p>
      </dgm:t>
    </dgm:pt>
    <dgm:pt modelId="{D263D1FB-CC35-4E2A-9962-9DAB16BBF6EF}" type="sibTrans" cxnId="{259DF090-1238-4D03-B1D3-0FF345EC0256}">
      <dgm:prSet/>
      <dgm:spPr/>
      <dgm:t>
        <a:bodyPr/>
        <a:lstStyle/>
        <a:p>
          <a:endParaRPr lang="de-DE"/>
        </a:p>
      </dgm:t>
    </dgm:pt>
    <dgm:pt modelId="{67943E43-6245-44EC-A46D-B2DB5A22E0F8}">
      <dgm:prSet/>
      <dgm:spPr>
        <a:solidFill>
          <a:srgbClr val="1D86B5"/>
        </a:solidFill>
        <a:ln>
          <a:noFill/>
        </a:ln>
      </dgm:spPr>
      <dgm:t>
        <a:bodyPr/>
        <a:lstStyle/>
        <a:p>
          <a:r>
            <a:rPr lang="de-DE" dirty="0"/>
            <a:t>Final Position</a:t>
          </a:r>
        </a:p>
      </dgm:t>
    </dgm:pt>
    <dgm:pt modelId="{67868D1B-156F-47C0-B810-5170BA64A1F4}" type="parTrans" cxnId="{36CBBE48-70F9-443D-AD94-4AC0DC115E77}">
      <dgm:prSet/>
      <dgm:spPr/>
      <dgm:t>
        <a:bodyPr/>
        <a:lstStyle/>
        <a:p>
          <a:endParaRPr lang="de-DE"/>
        </a:p>
      </dgm:t>
    </dgm:pt>
    <dgm:pt modelId="{5FD90E93-8528-4267-B32A-A9710EE6CBA9}" type="sibTrans" cxnId="{36CBBE48-70F9-443D-AD94-4AC0DC115E77}">
      <dgm:prSet/>
      <dgm:spPr/>
      <dgm:t>
        <a:bodyPr/>
        <a:lstStyle/>
        <a:p>
          <a:endParaRPr lang="de-DE"/>
        </a:p>
      </dgm:t>
    </dgm:pt>
    <dgm:pt modelId="{766F8947-583D-4826-BBF6-6556FC076C19}">
      <dgm:prSet/>
      <dgm:spPr/>
      <dgm:t>
        <a:bodyPr/>
        <a:lstStyle/>
        <a:p>
          <a:pPr>
            <a:buNone/>
          </a:pPr>
          <a:r>
            <a:rPr lang="de-DE"/>
            <a:t>Richtungsvektor an Initial Position</a:t>
          </a:r>
        </a:p>
      </dgm:t>
    </dgm:pt>
    <dgm:pt modelId="{B6FE27CA-BBFB-4F06-BF8F-F4C94854D2B0}" type="parTrans" cxnId="{4E64E569-B8D5-4837-8B6E-A817CC8E4151}">
      <dgm:prSet/>
      <dgm:spPr/>
      <dgm:t>
        <a:bodyPr/>
        <a:lstStyle/>
        <a:p>
          <a:endParaRPr lang="de-DE"/>
        </a:p>
      </dgm:t>
    </dgm:pt>
    <dgm:pt modelId="{0BAE0D3D-8097-4C50-8F57-A489AB8C988D}" type="sibTrans" cxnId="{4E64E569-B8D5-4837-8B6E-A817CC8E4151}">
      <dgm:prSet/>
      <dgm:spPr/>
      <dgm:t>
        <a:bodyPr/>
        <a:lstStyle/>
        <a:p>
          <a:endParaRPr lang="de-DE"/>
        </a:p>
      </dgm:t>
    </dgm:pt>
    <dgm:pt modelId="{C9826A82-A889-442F-85F2-A86811165747}">
      <dgm:prSet/>
      <dgm:spPr>
        <a:solidFill>
          <a:srgbClr val="1D86B5"/>
        </a:solidFill>
        <a:ln>
          <a:noFill/>
        </a:ln>
      </dgm:spPr>
      <dgm:t>
        <a:bodyPr/>
        <a:lstStyle/>
        <a:p>
          <a:r>
            <a:rPr lang="de-DE"/>
            <a:t>Swing</a:t>
          </a:r>
        </a:p>
      </dgm:t>
    </dgm:pt>
    <dgm:pt modelId="{DE29FC19-4F8F-457A-88FC-3EDFA6F95702}" type="parTrans" cxnId="{6C0443F4-0401-4ECD-98DC-71AE96B1AAC3}">
      <dgm:prSet/>
      <dgm:spPr/>
      <dgm:t>
        <a:bodyPr/>
        <a:lstStyle/>
        <a:p>
          <a:endParaRPr lang="de-DE"/>
        </a:p>
      </dgm:t>
    </dgm:pt>
    <dgm:pt modelId="{8BCE49A5-5D21-4FFC-98BF-2B58AAC48CB3}" type="sibTrans" cxnId="{6C0443F4-0401-4ECD-98DC-71AE96B1AAC3}">
      <dgm:prSet/>
      <dgm:spPr/>
      <dgm:t>
        <a:bodyPr/>
        <a:lstStyle/>
        <a:p>
          <a:endParaRPr lang="de-DE"/>
        </a:p>
      </dgm:t>
    </dgm:pt>
    <dgm:pt modelId="{E9592C68-5971-4A3A-B87E-BFE3F29D7386}">
      <dgm:prSet/>
      <dgm:spPr/>
      <dgm:t>
        <a:bodyPr/>
        <a:lstStyle/>
        <a:p>
          <a:pPr>
            <a:buNone/>
          </a:pPr>
          <a:r>
            <a:rPr lang="de-DE"/>
            <a:t>Kurven Bewegung zur Final Position</a:t>
          </a:r>
        </a:p>
      </dgm:t>
    </dgm:pt>
    <dgm:pt modelId="{046E61D8-0933-44B5-8E49-03427BABD705}" type="parTrans" cxnId="{D97EF840-8641-4E7E-9A7B-3BB86512BBF1}">
      <dgm:prSet/>
      <dgm:spPr/>
      <dgm:t>
        <a:bodyPr/>
        <a:lstStyle/>
        <a:p>
          <a:endParaRPr lang="de-DE"/>
        </a:p>
      </dgm:t>
    </dgm:pt>
    <dgm:pt modelId="{DFABF19E-4D30-4F0C-8980-BE88760C9915}" type="sibTrans" cxnId="{D97EF840-8641-4E7E-9A7B-3BB86512BBF1}">
      <dgm:prSet/>
      <dgm:spPr/>
      <dgm:t>
        <a:bodyPr/>
        <a:lstStyle/>
        <a:p>
          <a:endParaRPr lang="de-DE"/>
        </a:p>
      </dgm:t>
    </dgm:pt>
    <dgm:pt modelId="{BDD11F6A-7740-4AB1-9564-6DD39BCBBDE6}">
      <dgm:prSet/>
      <dgm:spPr>
        <a:solidFill>
          <a:srgbClr val="1D86B5"/>
        </a:solidFill>
        <a:ln>
          <a:noFill/>
        </a:ln>
      </dgm:spPr>
      <dgm:t>
        <a:bodyPr/>
        <a:lstStyle/>
        <a:p>
          <a:r>
            <a:rPr lang="de-DE"/>
            <a:t>Stance</a:t>
          </a:r>
        </a:p>
      </dgm:t>
    </dgm:pt>
    <dgm:pt modelId="{1CBE4757-41A0-4590-83DC-923D88F0B16D}" type="parTrans" cxnId="{77802628-908F-4EF4-B1B5-5EC623840B0A}">
      <dgm:prSet/>
      <dgm:spPr/>
      <dgm:t>
        <a:bodyPr/>
        <a:lstStyle/>
        <a:p>
          <a:endParaRPr lang="de-DE"/>
        </a:p>
      </dgm:t>
    </dgm:pt>
    <dgm:pt modelId="{7AB049E2-7E05-43BC-8D24-9CCA261971E9}" type="sibTrans" cxnId="{77802628-908F-4EF4-B1B5-5EC623840B0A}">
      <dgm:prSet/>
      <dgm:spPr/>
      <dgm:t>
        <a:bodyPr/>
        <a:lstStyle/>
        <a:p>
          <a:endParaRPr lang="de-DE"/>
        </a:p>
      </dgm:t>
    </dgm:pt>
    <dgm:pt modelId="{2CA33F53-587B-44A9-AB22-7F2AB5902F68}">
      <dgm:prSet/>
      <dgm:spPr/>
      <dgm:t>
        <a:bodyPr/>
        <a:lstStyle/>
        <a:p>
          <a:pPr>
            <a:buNone/>
          </a:pPr>
          <a:r>
            <a:rPr lang="de-DE"/>
            <a:t>Grade Bewegung zur Initial Position</a:t>
          </a:r>
        </a:p>
      </dgm:t>
    </dgm:pt>
    <dgm:pt modelId="{3DFAA5DA-7D7B-4E92-904E-27A7EB325CC5}" type="parTrans" cxnId="{CA0B9108-4703-40EA-AD2F-45C2FA801F47}">
      <dgm:prSet/>
      <dgm:spPr/>
      <dgm:t>
        <a:bodyPr/>
        <a:lstStyle/>
        <a:p>
          <a:endParaRPr lang="de-DE"/>
        </a:p>
      </dgm:t>
    </dgm:pt>
    <dgm:pt modelId="{C90ABD1E-2E61-4A61-8494-BB288342AEA4}" type="sibTrans" cxnId="{CA0B9108-4703-40EA-AD2F-45C2FA801F47}">
      <dgm:prSet/>
      <dgm:spPr/>
      <dgm:t>
        <a:bodyPr/>
        <a:lstStyle/>
        <a:p>
          <a:endParaRPr lang="de-DE"/>
        </a:p>
      </dgm:t>
    </dgm:pt>
    <dgm:pt modelId="{AC66FF54-50B8-42B7-A232-9E6065ACF839}">
      <dgm:prSet/>
      <dgm:spPr/>
      <dgm:t>
        <a:bodyPr/>
        <a:lstStyle/>
        <a:p>
          <a:pPr>
            <a:buNone/>
          </a:pPr>
          <a:r>
            <a:rPr lang="de-DE" dirty="0"/>
            <a:t>Individuelle Initial Position pro Bein</a:t>
          </a:r>
        </a:p>
      </dgm:t>
    </dgm:pt>
    <dgm:pt modelId="{0D838BB5-001D-4664-9BAC-461EA1E159A2}" type="parTrans" cxnId="{4ADE9A82-E0E1-410D-A7AF-A9C208C482FF}">
      <dgm:prSet/>
      <dgm:spPr/>
      <dgm:t>
        <a:bodyPr/>
        <a:lstStyle/>
        <a:p>
          <a:endParaRPr lang="de-DE"/>
        </a:p>
      </dgm:t>
    </dgm:pt>
    <dgm:pt modelId="{0B662A6C-C01F-44BF-BEBC-7BCDCB6C1932}" type="sibTrans" cxnId="{4ADE9A82-E0E1-410D-A7AF-A9C208C482FF}">
      <dgm:prSet/>
      <dgm:spPr/>
      <dgm:t>
        <a:bodyPr/>
        <a:lstStyle/>
        <a:p>
          <a:endParaRPr lang="de-DE"/>
        </a:p>
      </dgm:t>
    </dgm:pt>
    <dgm:pt modelId="{37537C05-80E4-4658-AB4E-0D3916E8176B}">
      <dgm:prSet/>
      <dgm:spPr/>
      <dgm:t>
        <a:bodyPr/>
        <a:lstStyle/>
        <a:p>
          <a:pPr>
            <a:buNone/>
          </a:pPr>
          <a:r>
            <a:rPr lang="de-DE" dirty="0"/>
            <a:t>Richtungsvektor (Normalisiert)</a:t>
          </a:r>
        </a:p>
      </dgm:t>
    </dgm:pt>
    <dgm:pt modelId="{46262D8F-E9D5-4C42-A3F9-EEA3BA589599}" type="sibTrans" cxnId="{7C2E73ED-5E2A-43C8-A663-AC4CF2D2D49F}">
      <dgm:prSet/>
      <dgm:spPr/>
      <dgm:t>
        <a:bodyPr/>
        <a:lstStyle/>
        <a:p>
          <a:endParaRPr lang="de-DE"/>
        </a:p>
      </dgm:t>
    </dgm:pt>
    <dgm:pt modelId="{36BFC9C6-8302-4E8C-BD18-6398822DA20D}" type="parTrans" cxnId="{7C2E73ED-5E2A-43C8-A663-AC4CF2D2D49F}">
      <dgm:prSet/>
      <dgm:spPr/>
      <dgm:t>
        <a:bodyPr/>
        <a:lstStyle/>
        <a:p>
          <a:endParaRPr lang="de-DE"/>
        </a:p>
      </dgm:t>
    </dgm:pt>
    <dgm:pt modelId="{74C7E682-D6D0-4DFE-AB8B-243EB5C52E73}" type="pres">
      <dgm:prSet presAssocID="{E04FC53E-F2E5-4CE5-8B4B-A5ECB061A5A4}" presName="Name0" presStyleCnt="0">
        <dgm:presLayoutVars>
          <dgm:dir/>
          <dgm:animLvl val="lvl"/>
          <dgm:resizeHandles val="exact"/>
        </dgm:presLayoutVars>
      </dgm:prSet>
      <dgm:spPr/>
    </dgm:pt>
    <dgm:pt modelId="{FE5CF3F7-D43F-4137-9925-A8F7A10BC7CE}" type="pres">
      <dgm:prSet presAssocID="{083E3548-96CE-479B-8541-F9DAD841A195}" presName="linNode" presStyleCnt="0"/>
      <dgm:spPr/>
    </dgm:pt>
    <dgm:pt modelId="{CF9D13FD-D2CC-4CE4-9B24-5D72E8C4CBB7}" type="pres">
      <dgm:prSet presAssocID="{083E3548-96CE-479B-8541-F9DAD841A195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D10C8974-0B7F-428A-AECE-42DBD7AE8F77}" type="pres">
      <dgm:prSet presAssocID="{083E3548-96CE-479B-8541-F9DAD841A195}" presName="descendantText" presStyleLbl="alignAccFollowNode1" presStyleIdx="0" presStyleCnt="5">
        <dgm:presLayoutVars>
          <dgm:bulletEnabled val="1"/>
        </dgm:presLayoutVars>
      </dgm:prSet>
      <dgm:spPr/>
    </dgm:pt>
    <dgm:pt modelId="{B8DBE8EB-E900-47AC-917E-26005FBF992C}" type="pres">
      <dgm:prSet presAssocID="{10FA3A42-D56C-47C1-A880-A820FD4627CE}" presName="sp" presStyleCnt="0"/>
      <dgm:spPr/>
    </dgm:pt>
    <dgm:pt modelId="{2E22215B-D4C5-4F46-8E55-69C0A6699F5C}" type="pres">
      <dgm:prSet presAssocID="{630AD701-5879-4BD0-AB19-A079C3C7983F}" presName="linNode" presStyleCnt="0"/>
      <dgm:spPr/>
    </dgm:pt>
    <dgm:pt modelId="{14E6CC84-4FCB-42BB-8815-ACD9126F897F}" type="pres">
      <dgm:prSet presAssocID="{630AD701-5879-4BD0-AB19-A079C3C7983F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14B13ADC-0E14-42FC-B531-B8B342C98E8F}" type="pres">
      <dgm:prSet presAssocID="{630AD701-5879-4BD0-AB19-A079C3C7983F}" presName="descendantText" presStyleLbl="alignAccFollowNode1" presStyleIdx="1" presStyleCnt="5">
        <dgm:presLayoutVars>
          <dgm:bulletEnabled val="1"/>
        </dgm:presLayoutVars>
      </dgm:prSet>
      <dgm:spPr/>
    </dgm:pt>
    <dgm:pt modelId="{5DD6DDC1-420B-42F4-A9DF-1078C97CA015}" type="pres">
      <dgm:prSet presAssocID="{D263D1FB-CC35-4E2A-9962-9DAB16BBF6EF}" presName="sp" presStyleCnt="0"/>
      <dgm:spPr/>
    </dgm:pt>
    <dgm:pt modelId="{23CB29CE-6C3D-41BF-AA1A-1C4065D678CB}" type="pres">
      <dgm:prSet presAssocID="{67943E43-6245-44EC-A46D-B2DB5A22E0F8}" presName="linNode" presStyleCnt="0"/>
      <dgm:spPr/>
    </dgm:pt>
    <dgm:pt modelId="{8E176730-615F-4012-A90C-D1F279760887}" type="pres">
      <dgm:prSet presAssocID="{67943E43-6245-44EC-A46D-B2DB5A22E0F8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79F69EF1-1744-41D9-8300-BE3E1FD7BEA2}" type="pres">
      <dgm:prSet presAssocID="{67943E43-6245-44EC-A46D-B2DB5A22E0F8}" presName="descendantText" presStyleLbl="alignAccFollowNode1" presStyleIdx="2" presStyleCnt="5">
        <dgm:presLayoutVars>
          <dgm:bulletEnabled val="1"/>
        </dgm:presLayoutVars>
      </dgm:prSet>
      <dgm:spPr/>
    </dgm:pt>
    <dgm:pt modelId="{EC7C91ED-0354-4D54-843D-A4FF03E4146F}" type="pres">
      <dgm:prSet presAssocID="{5FD90E93-8528-4267-B32A-A9710EE6CBA9}" presName="sp" presStyleCnt="0"/>
      <dgm:spPr/>
    </dgm:pt>
    <dgm:pt modelId="{A32F1283-DB5F-420F-BBFE-AC817B1AFAB1}" type="pres">
      <dgm:prSet presAssocID="{C9826A82-A889-442F-85F2-A86811165747}" presName="linNode" presStyleCnt="0"/>
      <dgm:spPr/>
    </dgm:pt>
    <dgm:pt modelId="{45571A8E-5B24-47A0-82D1-451DF72D851E}" type="pres">
      <dgm:prSet presAssocID="{C9826A82-A889-442F-85F2-A86811165747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203CE7D2-9FB6-4FDB-9CB8-A093C8E25FB2}" type="pres">
      <dgm:prSet presAssocID="{C9826A82-A889-442F-85F2-A86811165747}" presName="descendantText" presStyleLbl="alignAccFollowNode1" presStyleIdx="3" presStyleCnt="5">
        <dgm:presLayoutVars>
          <dgm:bulletEnabled val="1"/>
        </dgm:presLayoutVars>
      </dgm:prSet>
      <dgm:spPr/>
    </dgm:pt>
    <dgm:pt modelId="{A610CBAC-BCC6-4CB2-8F19-28A10B95A517}" type="pres">
      <dgm:prSet presAssocID="{8BCE49A5-5D21-4FFC-98BF-2B58AAC48CB3}" presName="sp" presStyleCnt="0"/>
      <dgm:spPr/>
    </dgm:pt>
    <dgm:pt modelId="{E997E95E-46B8-4301-BBD7-9D72D2198CF6}" type="pres">
      <dgm:prSet presAssocID="{BDD11F6A-7740-4AB1-9564-6DD39BCBBDE6}" presName="linNode" presStyleCnt="0"/>
      <dgm:spPr/>
    </dgm:pt>
    <dgm:pt modelId="{00CD0180-6114-4F64-9420-3882C42F3BE5}" type="pres">
      <dgm:prSet presAssocID="{BDD11F6A-7740-4AB1-9564-6DD39BCBBDE6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67FB54C7-E633-434D-88E0-3F090E1768B7}" type="pres">
      <dgm:prSet presAssocID="{BDD11F6A-7740-4AB1-9564-6DD39BCBBDE6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CF1C5802-5516-4458-837E-186DE183D0EF}" type="presOf" srcId="{E9592C68-5971-4A3A-B87E-BFE3F29D7386}" destId="{203CE7D2-9FB6-4FDB-9CB8-A093C8E25FB2}" srcOrd="0" destOrd="0" presId="urn:microsoft.com/office/officeart/2005/8/layout/vList5"/>
    <dgm:cxn modelId="{CA0B9108-4703-40EA-AD2F-45C2FA801F47}" srcId="{BDD11F6A-7740-4AB1-9564-6DD39BCBBDE6}" destId="{2CA33F53-587B-44A9-AB22-7F2AB5902F68}" srcOrd="0" destOrd="0" parTransId="{3DFAA5DA-7D7B-4E92-904E-27A7EB325CC5}" sibTransId="{C90ABD1E-2E61-4A61-8494-BB288342AEA4}"/>
    <dgm:cxn modelId="{A3943509-5658-4FC5-8403-C0349A1BF781}" type="presOf" srcId="{BDD11F6A-7740-4AB1-9564-6DD39BCBBDE6}" destId="{00CD0180-6114-4F64-9420-3882C42F3BE5}" srcOrd="0" destOrd="0" presId="urn:microsoft.com/office/officeart/2005/8/layout/vList5"/>
    <dgm:cxn modelId="{84FAC327-ABF5-46CA-BECF-F5CC265F6221}" type="presOf" srcId="{630AD701-5879-4BD0-AB19-A079C3C7983F}" destId="{14E6CC84-4FCB-42BB-8815-ACD9126F897F}" srcOrd="0" destOrd="0" presId="urn:microsoft.com/office/officeart/2005/8/layout/vList5"/>
    <dgm:cxn modelId="{77802628-908F-4EF4-B1B5-5EC623840B0A}" srcId="{E04FC53E-F2E5-4CE5-8B4B-A5ECB061A5A4}" destId="{BDD11F6A-7740-4AB1-9564-6DD39BCBBDE6}" srcOrd="4" destOrd="0" parTransId="{1CBE4757-41A0-4590-83DC-923D88F0B16D}" sibTransId="{7AB049E2-7E05-43BC-8D24-9CCA261971E9}"/>
    <dgm:cxn modelId="{D97EF840-8641-4E7E-9A7B-3BB86512BBF1}" srcId="{C9826A82-A889-442F-85F2-A86811165747}" destId="{E9592C68-5971-4A3A-B87E-BFE3F29D7386}" srcOrd="0" destOrd="0" parTransId="{046E61D8-0933-44B5-8E49-03427BABD705}" sibTransId="{DFABF19E-4D30-4F0C-8980-BE88760C9915}"/>
    <dgm:cxn modelId="{869C955B-218F-48A5-AB4B-E485FDE24ED8}" type="presOf" srcId="{083E3548-96CE-479B-8541-F9DAD841A195}" destId="{CF9D13FD-D2CC-4CE4-9B24-5D72E8C4CBB7}" srcOrd="0" destOrd="0" presId="urn:microsoft.com/office/officeart/2005/8/layout/vList5"/>
    <dgm:cxn modelId="{B8BA8B67-3007-4960-BF03-691C69150C0D}" type="presOf" srcId="{C9826A82-A889-442F-85F2-A86811165747}" destId="{45571A8E-5B24-47A0-82D1-451DF72D851E}" srcOrd="0" destOrd="0" presId="urn:microsoft.com/office/officeart/2005/8/layout/vList5"/>
    <dgm:cxn modelId="{36CBBE48-70F9-443D-AD94-4AC0DC115E77}" srcId="{E04FC53E-F2E5-4CE5-8B4B-A5ECB061A5A4}" destId="{67943E43-6245-44EC-A46D-B2DB5A22E0F8}" srcOrd="2" destOrd="0" parTransId="{67868D1B-156F-47C0-B810-5170BA64A1F4}" sibTransId="{5FD90E93-8528-4267-B32A-A9710EE6CBA9}"/>
    <dgm:cxn modelId="{4E64E569-B8D5-4837-8B6E-A817CC8E4151}" srcId="{67943E43-6245-44EC-A46D-B2DB5A22E0F8}" destId="{766F8947-583D-4826-BBF6-6556FC076C19}" srcOrd="0" destOrd="0" parTransId="{B6FE27CA-BBFB-4F06-BF8F-F4C94854D2B0}" sibTransId="{0BAE0D3D-8097-4C50-8F57-A489AB8C988D}"/>
    <dgm:cxn modelId="{3C75FB6A-2DD1-4C28-9683-B61E47F536DF}" type="presOf" srcId="{AC66FF54-50B8-42B7-A232-9E6065ACF839}" destId="{14B13ADC-0E14-42FC-B531-B8B342C98E8F}" srcOrd="0" destOrd="0" presId="urn:microsoft.com/office/officeart/2005/8/layout/vList5"/>
    <dgm:cxn modelId="{9961FE76-FE51-4B72-BD09-9B35E056C304}" type="presOf" srcId="{766F8947-583D-4826-BBF6-6556FC076C19}" destId="{79F69EF1-1744-41D9-8300-BE3E1FD7BEA2}" srcOrd="0" destOrd="0" presId="urn:microsoft.com/office/officeart/2005/8/layout/vList5"/>
    <dgm:cxn modelId="{F058025A-454A-4A57-A7D0-602084B2FDCF}" type="presOf" srcId="{37537C05-80E4-4658-AB4E-0D3916E8176B}" destId="{D10C8974-0B7F-428A-AECE-42DBD7AE8F77}" srcOrd="0" destOrd="0" presId="urn:microsoft.com/office/officeart/2005/8/layout/vList5"/>
    <dgm:cxn modelId="{4ADE9A82-E0E1-410D-A7AF-A9C208C482FF}" srcId="{630AD701-5879-4BD0-AB19-A079C3C7983F}" destId="{AC66FF54-50B8-42B7-A232-9E6065ACF839}" srcOrd="0" destOrd="0" parTransId="{0D838BB5-001D-4664-9BAC-461EA1E159A2}" sibTransId="{0B662A6C-C01F-44BF-BEBC-7BCDCB6C1932}"/>
    <dgm:cxn modelId="{259DF090-1238-4D03-B1D3-0FF345EC0256}" srcId="{E04FC53E-F2E5-4CE5-8B4B-A5ECB061A5A4}" destId="{630AD701-5879-4BD0-AB19-A079C3C7983F}" srcOrd="1" destOrd="0" parTransId="{E6C2102E-76E7-40CE-8467-B406CA0351CE}" sibTransId="{D263D1FB-CC35-4E2A-9962-9DAB16BBF6EF}"/>
    <dgm:cxn modelId="{3EB6CEA2-9CD0-4CEB-9706-DF332E9290DC}" type="presOf" srcId="{E04FC53E-F2E5-4CE5-8B4B-A5ECB061A5A4}" destId="{74C7E682-D6D0-4DFE-AB8B-243EB5C52E73}" srcOrd="0" destOrd="0" presId="urn:microsoft.com/office/officeart/2005/8/layout/vList5"/>
    <dgm:cxn modelId="{4D9A7EC1-077B-4761-8572-96E6A93CE908}" type="presOf" srcId="{67943E43-6245-44EC-A46D-B2DB5A22E0F8}" destId="{8E176730-615F-4012-A90C-D1F279760887}" srcOrd="0" destOrd="0" presId="urn:microsoft.com/office/officeart/2005/8/layout/vList5"/>
    <dgm:cxn modelId="{40D57BE3-2857-4B60-A135-70E4D8535BE6}" type="presOf" srcId="{2CA33F53-587B-44A9-AB22-7F2AB5902F68}" destId="{67FB54C7-E633-434D-88E0-3F090E1768B7}" srcOrd="0" destOrd="0" presId="urn:microsoft.com/office/officeart/2005/8/layout/vList5"/>
    <dgm:cxn modelId="{7C2E73ED-5E2A-43C8-A663-AC4CF2D2D49F}" srcId="{083E3548-96CE-479B-8541-F9DAD841A195}" destId="{37537C05-80E4-4658-AB4E-0D3916E8176B}" srcOrd="0" destOrd="0" parTransId="{36BFC9C6-8302-4E8C-BD18-6398822DA20D}" sibTransId="{46262D8F-E9D5-4C42-A3F9-EEA3BA589599}"/>
    <dgm:cxn modelId="{6C0443F4-0401-4ECD-98DC-71AE96B1AAC3}" srcId="{E04FC53E-F2E5-4CE5-8B4B-A5ECB061A5A4}" destId="{C9826A82-A889-442F-85F2-A86811165747}" srcOrd="3" destOrd="0" parTransId="{DE29FC19-4F8F-457A-88FC-3EDFA6F95702}" sibTransId="{8BCE49A5-5D21-4FFC-98BF-2B58AAC48CB3}"/>
    <dgm:cxn modelId="{84FDE2F4-D679-4398-B518-0D9B39C5F0B4}" srcId="{E04FC53E-F2E5-4CE5-8B4B-A5ECB061A5A4}" destId="{083E3548-96CE-479B-8541-F9DAD841A195}" srcOrd="0" destOrd="0" parTransId="{1D3EBFF3-8152-4C5C-BF6B-92EF94D6AFE3}" sibTransId="{10FA3A42-D56C-47C1-A880-A820FD4627CE}"/>
    <dgm:cxn modelId="{A94AA3F0-AF86-4CB9-9A31-48DE1E4EFBFB}" type="presParOf" srcId="{74C7E682-D6D0-4DFE-AB8B-243EB5C52E73}" destId="{FE5CF3F7-D43F-4137-9925-A8F7A10BC7CE}" srcOrd="0" destOrd="0" presId="urn:microsoft.com/office/officeart/2005/8/layout/vList5"/>
    <dgm:cxn modelId="{4CB5DE2D-CA8A-4A02-934A-7C6BFCD914BE}" type="presParOf" srcId="{FE5CF3F7-D43F-4137-9925-A8F7A10BC7CE}" destId="{CF9D13FD-D2CC-4CE4-9B24-5D72E8C4CBB7}" srcOrd="0" destOrd="0" presId="urn:microsoft.com/office/officeart/2005/8/layout/vList5"/>
    <dgm:cxn modelId="{30C5F9C9-690A-4F8E-821C-44CAA3875DA7}" type="presParOf" srcId="{FE5CF3F7-D43F-4137-9925-A8F7A10BC7CE}" destId="{D10C8974-0B7F-428A-AECE-42DBD7AE8F77}" srcOrd="1" destOrd="0" presId="urn:microsoft.com/office/officeart/2005/8/layout/vList5"/>
    <dgm:cxn modelId="{5AF0D502-C873-4FD8-929F-5542E7B0196B}" type="presParOf" srcId="{74C7E682-D6D0-4DFE-AB8B-243EB5C52E73}" destId="{B8DBE8EB-E900-47AC-917E-26005FBF992C}" srcOrd="1" destOrd="0" presId="urn:microsoft.com/office/officeart/2005/8/layout/vList5"/>
    <dgm:cxn modelId="{D6218117-7465-4234-B889-AF3F31CCFE03}" type="presParOf" srcId="{74C7E682-D6D0-4DFE-AB8B-243EB5C52E73}" destId="{2E22215B-D4C5-4F46-8E55-69C0A6699F5C}" srcOrd="2" destOrd="0" presId="urn:microsoft.com/office/officeart/2005/8/layout/vList5"/>
    <dgm:cxn modelId="{7B19EFB3-BCFD-49A5-9407-A4A0D999FD07}" type="presParOf" srcId="{2E22215B-D4C5-4F46-8E55-69C0A6699F5C}" destId="{14E6CC84-4FCB-42BB-8815-ACD9126F897F}" srcOrd="0" destOrd="0" presId="urn:microsoft.com/office/officeart/2005/8/layout/vList5"/>
    <dgm:cxn modelId="{9453E494-212A-462B-816D-A84E51E33BF9}" type="presParOf" srcId="{2E22215B-D4C5-4F46-8E55-69C0A6699F5C}" destId="{14B13ADC-0E14-42FC-B531-B8B342C98E8F}" srcOrd="1" destOrd="0" presId="urn:microsoft.com/office/officeart/2005/8/layout/vList5"/>
    <dgm:cxn modelId="{2581421D-815D-4C68-9EE6-90D680C46002}" type="presParOf" srcId="{74C7E682-D6D0-4DFE-AB8B-243EB5C52E73}" destId="{5DD6DDC1-420B-42F4-A9DF-1078C97CA015}" srcOrd="3" destOrd="0" presId="urn:microsoft.com/office/officeart/2005/8/layout/vList5"/>
    <dgm:cxn modelId="{DD9EF969-90F3-4A1F-BD22-7D5BF6BC975A}" type="presParOf" srcId="{74C7E682-D6D0-4DFE-AB8B-243EB5C52E73}" destId="{23CB29CE-6C3D-41BF-AA1A-1C4065D678CB}" srcOrd="4" destOrd="0" presId="urn:microsoft.com/office/officeart/2005/8/layout/vList5"/>
    <dgm:cxn modelId="{98E31E62-ECC3-4069-8328-FABF2E082D0C}" type="presParOf" srcId="{23CB29CE-6C3D-41BF-AA1A-1C4065D678CB}" destId="{8E176730-615F-4012-A90C-D1F279760887}" srcOrd="0" destOrd="0" presId="urn:microsoft.com/office/officeart/2005/8/layout/vList5"/>
    <dgm:cxn modelId="{7A8BAD29-9343-4E3C-BAA8-0C5819595C8E}" type="presParOf" srcId="{23CB29CE-6C3D-41BF-AA1A-1C4065D678CB}" destId="{79F69EF1-1744-41D9-8300-BE3E1FD7BEA2}" srcOrd="1" destOrd="0" presId="urn:microsoft.com/office/officeart/2005/8/layout/vList5"/>
    <dgm:cxn modelId="{A6F2A43F-CBC2-458E-9AA8-CE11EC4712D2}" type="presParOf" srcId="{74C7E682-D6D0-4DFE-AB8B-243EB5C52E73}" destId="{EC7C91ED-0354-4D54-843D-A4FF03E4146F}" srcOrd="5" destOrd="0" presId="urn:microsoft.com/office/officeart/2005/8/layout/vList5"/>
    <dgm:cxn modelId="{7463F379-5050-48D8-9AD2-FDE9844F8E18}" type="presParOf" srcId="{74C7E682-D6D0-4DFE-AB8B-243EB5C52E73}" destId="{A32F1283-DB5F-420F-BBFE-AC817B1AFAB1}" srcOrd="6" destOrd="0" presId="urn:microsoft.com/office/officeart/2005/8/layout/vList5"/>
    <dgm:cxn modelId="{7454D230-08DB-4690-9ECF-BE3736E72E9C}" type="presParOf" srcId="{A32F1283-DB5F-420F-BBFE-AC817B1AFAB1}" destId="{45571A8E-5B24-47A0-82D1-451DF72D851E}" srcOrd="0" destOrd="0" presId="urn:microsoft.com/office/officeart/2005/8/layout/vList5"/>
    <dgm:cxn modelId="{84DD111C-D857-498D-A545-35C392418234}" type="presParOf" srcId="{A32F1283-DB5F-420F-BBFE-AC817B1AFAB1}" destId="{203CE7D2-9FB6-4FDB-9CB8-A093C8E25FB2}" srcOrd="1" destOrd="0" presId="urn:microsoft.com/office/officeart/2005/8/layout/vList5"/>
    <dgm:cxn modelId="{59719132-1DDD-4755-B77E-DC3DE9988460}" type="presParOf" srcId="{74C7E682-D6D0-4DFE-AB8B-243EB5C52E73}" destId="{A610CBAC-BCC6-4CB2-8F19-28A10B95A517}" srcOrd="7" destOrd="0" presId="urn:microsoft.com/office/officeart/2005/8/layout/vList5"/>
    <dgm:cxn modelId="{FFE1C1AE-ACCE-4504-B649-23D18933E6B6}" type="presParOf" srcId="{74C7E682-D6D0-4DFE-AB8B-243EB5C52E73}" destId="{E997E95E-46B8-4301-BBD7-9D72D2198CF6}" srcOrd="8" destOrd="0" presId="urn:microsoft.com/office/officeart/2005/8/layout/vList5"/>
    <dgm:cxn modelId="{41D962D6-08AD-4FA0-836A-FF51075763ED}" type="presParOf" srcId="{E997E95E-46B8-4301-BBD7-9D72D2198CF6}" destId="{00CD0180-6114-4F64-9420-3882C42F3BE5}" srcOrd="0" destOrd="0" presId="urn:microsoft.com/office/officeart/2005/8/layout/vList5"/>
    <dgm:cxn modelId="{695CB5E2-EDB5-4A46-8BD6-398784EF856A}" type="presParOf" srcId="{E997E95E-46B8-4301-BBD7-9D72D2198CF6}" destId="{67FB54C7-E633-434D-88E0-3F090E1768B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7DBC3B-115B-4AB1-98E1-8FEA31417375}">
      <dsp:nvSpPr>
        <dsp:cNvPr id="0" name=""/>
        <dsp:cNvSpPr/>
      </dsp:nvSpPr>
      <dsp:spPr>
        <a:xfrm rot="5400000">
          <a:off x="3597637" y="-521817"/>
          <a:ext cx="556665" cy="174185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1900" kern="1200" dirty="0"/>
            <a:t>Beliebig</a:t>
          </a:r>
        </a:p>
      </dsp:txBody>
      <dsp:txXfrm rot="-5400000">
        <a:off x="3005042" y="97952"/>
        <a:ext cx="1714681" cy="502317"/>
      </dsp:txXfrm>
    </dsp:sp>
    <dsp:sp modelId="{4126E852-CE31-4C43-A138-B9CB3514D9A6}">
      <dsp:nvSpPr>
        <dsp:cNvPr id="0" name=""/>
        <dsp:cNvSpPr/>
      </dsp:nvSpPr>
      <dsp:spPr>
        <a:xfrm>
          <a:off x="0" y="1195"/>
          <a:ext cx="3005042" cy="6958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/>
            <a:t>Controller</a:t>
          </a:r>
        </a:p>
      </dsp:txBody>
      <dsp:txXfrm>
        <a:off x="33968" y="35163"/>
        <a:ext cx="2937106" cy="627895"/>
      </dsp:txXfrm>
    </dsp:sp>
    <dsp:sp modelId="{130786C2-985F-4F8D-B440-58822A94ADE6}">
      <dsp:nvSpPr>
        <dsp:cNvPr id="0" name=""/>
        <dsp:cNvSpPr/>
      </dsp:nvSpPr>
      <dsp:spPr>
        <a:xfrm rot="5400000">
          <a:off x="5397857" y="-1591414"/>
          <a:ext cx="556665" cy="534229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1900" kern="1200" dirty="0"/>
            <a:t>Steuert die Servos des Roboters</a:t>
          </a:r>
        </a:p>
      </dsp:txBody>
      <dsp:txXfrm rot="-5400000">
        <a:off x="3005042" y="828575"/>
        <a:ext cx="5315122" cy="502317"/>
      </dsp:txXfrm>
    </dsp:sp>
    <dsp:sp modelId="{F87CB159-FE1C-46E5-A575-ED3C7101F52B}">
      <dsp:nvSpPr>
        <dsp:cNvPr id="0" name=""/>
        <dsp:cNvSpPr/>
      </dsp:nvSpPr>
      <dsp:spPr>
        <a:xfrm>
          <a:off x="0" y="731818"/>
          <a:ext cx="3005042" cy="6958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dirty="0"/>
            <a:t>Arduino Uno R3</a:t>
          </a:r>
        </a:p>
      </dsp:txBody>
      <dsp:txXfrm>
        <a:off x="33968" y="765786"/>
        <a:ext cx="2937106" cy="627895"/>
      </dsp:txXfrm>
    </dsp:sp>
    <dsp:sp modelId="{873451CC-DB60-4764-A43F-A6BBA339ADC4}">
      <dsp:nvSpPr>
        <dsp:cNvPr id="0" name=""/>
        <dsp:cNvSpPr/>
      </dsp:nvSpPr>
      <dsp:spPr>
        <a:xfrm rot="5400000">
          <a:off x="5397857" y="-860791"/>
          <a:ext cx="556665" cy="534229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1900" kern="1200" dirty="0"/>
            <a:t>Bluetooth-Kommunikation</a:t>
          </a:r>
        </a:p>
      </dsp:txBody>
      <dsp:txXfrm rot="-5400000">
        <a:off x="3005042" y="1559198"/>
        <a:ext cx="5315122" cy="502317"/>
      </dsp:txXfrm>
    </dsp:sp>
    <dsp:sp modelId="{FDAA5B8A-A060-40AF-8A29-006796176E0D}">
      <dsp:nvSpPr>
        <dsp:cNvPr id="0" name=""/>
        <dsp:cNvSpPr/>
      </dsp:nvSpPr>
      <dsp:spPr>
        <a:xfrm>
          <a:off x="0" y="1462441"/>
          <a:ext cx="3005042" cy="6958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dirty="0"/>
            <a:t>HC-05 Modul</a:t>
          </a:r>
        </a:p>
      </dsp:txBody>
      <dsp:txXfrm>
        <a:off x="33968" y="1496409"/>
        <a:ext cx="2937106" cy="627895"/>
      </dsp:txXfrm>
    </dsp:sp>
    <dsp:sp modelId="{0D6FFBCB-3688-4E7A-B98D-04A074296F2F}">
      <dsp:nvSpPr>
        <dsp:cNvPr id="0" name=""/>
        <dsp:cNvSpPr/>
      </dsp:nvSpPr>
      <dsp:spPr>
        <a:xfrm rot="5400000">
          <a:off x="5397857" y="-130167"/>
          <a:ext cx="556665" cy="534229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1900" kern="1200" dirty="0" err="1"/>
            <a:t>Servo</a:t>
          </a:r>
          <a:r>
            <a:rPr lang="de-DE" sz="1900" kern="1200" dirty="0"/>
            <a:t> Manager - Drei Servos pro Bein</a:t>
          </a:r>
        </a:p>
      </dsp:txBody>
      <dsp:txXfrm rot="-5400000">
        <a:off x="3005042" y="2289822"/>
        <a:ext cx="5315122" cy="502317"/>
      </dsp:txXfrm>
    </dsp:sp>
    <dsp:sp modelId="{B2323D57-FAA4-4F73-AE20-0F23DC414BCF}">
      <dsp:nvSpPr>
        <dsp:cNvPr id="0" name=""/>
        <dsp:cNvSpPr/>
      </dsp:nvSpPr>
      <dsp:spPr>
        <a:xfrm>
          <a:off x="0" y="2193064"/>
          <a:ext cx="3005042" cy="6958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dirty="0"/>
            <a:t>PCA 9685 16-Channel </a:t>
          </a:r>
          <a:r>
            <a:rPr lang="de-DE" sz="1900" kern="1200" dirty="0" err="1"/>
            <a:t>Servo</a:t>
          </a:r>
          <a:r>
            <a:rPr lang="de-DE" sz="1900" kern="1200" dirty="0"/>
            <a:t> Driver</a:t>
          </a:r>
        </a:p>
      </dsp:txBody>
      <dsp:txXfrm>
        <a:off x="33968" y="2227032"/>
        <a:ext cx="2937106" cy="627895"/>
      </dsp:txXfrm>
    </dsp:sp>
    <dsp:sp modelId="{FCBA1195-3091-4678-B17E-DBE83ED8C094}">
      <dsp:nvSpPr>
        <dsp:cNvPr id="0" name=""/>
        <dsp:cNvSpPr/>
      </dsp:nvSpPr>
      <dsp:spPr>
        <a:xfrm rot="5400000">
          <a:off x="5397857" y="600455"/>
          <a:ext cx="556665" cy="534229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1900" kern="1200"/>
            <a:t>7.4V 5500mAh</a:t>
          </a:r>
        </a:p>
      </dsp:txBody>
      <dsp:txXfrm rot="-5400000">
        <a:off x="3005042" y="3020444"/>
        <a:ext cx="5315122" cy="502317"/>
      </dsp:txXfrm>
    </dsp:sp>
    <dsp:sp modelId="{4E897375-2B81-47D5-A093-76074CB10308}">
      <dsp:nvSpPr>
        <dsp:cNvPr id="0" name=""/>
        <dsp:cNvSpPr/>
      </dsp:nvSpPr>
      <dsp:spPr>
        <a:xfrm>
          <a:off x="0" y="2923688"/>
          <a:ext cx="3005042" cy="6958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/>
            <a:t>Akku</a:t>
          </a:r>
        </a:p>
      </dsp:txBody>
      <dsp:txXfrm>
        <a:off x="33968" y="2957656"/>
        <a:ext cx="2937106" cy="627895"/>
      </dsp:txXfrm>
    </dsp:sp>
    <dsp:sp modelId="{E3ADB96C-B448-4B90-A2B0-A5B81239BD7C}">
      <dsp:nvSpPr>
        <dsp:cNvPr id="0" name=""/>
        <dsp:cNvSpPr/>
      </dsp:nvSpPr>
      <dsp:spPr>
        <a:xfrm rot="5400000">
          <a:off x="5397857" y="1331078"/>
          <a:ext cx="556665" cy="534229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1900" kern="1200" dirty="0"/>
            <a:t>5V Spannungsversorgung für Servos und Arduino</a:t>
          </a:r>
        </a:p>
      </dsp:txBody>
      <dsp:txXfrm rot="-5400000">
        <a:off x="3005042" y="3751067"/>
        <a:ext cx="5315122" cy="502317"/>
      </dsp:txXfrm>
    </dsp:sp>
    <dsp:sp modelId="{F19FC9AD-9E40-4C17-AC9E-B366FC6F232A}">
      <dsp:nvSpPr>
        <dsp:cNvPr id="0" name=""/>
        <dsp:cNvSpPr/>
      </dsp:nvSpPr>
      <dsp:spPr>
        <a:xfrm>
          <a:off x="0" y="3654311"/>
          <a:ext cx="3005042" cy="6958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/>
            <a:t>Spannungsregler</a:t>
          </a:r>
        </a:p>
      </dsp:txBody>
      <dsp:txXfrm>
        <a:off x="33968" y="3688279"/>
        <a:ext cx="2937106" cy="6278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C8974-0B7F-428A-AECE-42DBD7AE8F77}">
      <dsp:nvSpPr>
        <dsp:cNvPr id="0" name=""/>
        <dsp:cNvSpPr/>
      </dsp:nvSpPr>
      <dsp:spPr>
        <a:xfrm rot="5400000">
          <a:off x="5159106" y="-2165248"/>
          <a:ext cx="668848" cy="51703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2500" kern="1200" dirty="0"/>
            <a:t>Richtungsvektor (Normalisiert)</a:t>
          </a:r>
        </a:p>
      </dsp:txBody>
      <dsp:txXfrm rot="-5400000">
        <a:off x="2908339" y="118169"/>
        <a:ext cx="5137732" cy="603548"/>
      </dsp:txXfrm>
    </dsp:sp>
    <dsp:sp modelId="{CF9D13FD-D2CC-4CE4-9B24-5D72E8C4CBB7}">
      <dsp:nvSpPr>
        <dsp:cNvPr id="0" name=""/>
        <dsp:cNvSpPr/>
      </dsp:nvSpPr>
      <dsp:spPr>
        <a:xfrm>
          <a:off x="0" y="1912"/>
          <a:ext cx="2908339" cy="836060"/>
        </a:xfrm>
        <a:prstGeom prst="roundRect">
          <a:avLst/>
        </a:prstGeom>
        <a:solidFill>
          <a:srgbClr val="1D86B5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Controller Joystick</a:t>
          </a:r>
        </a:p>
      </dsp:txBody>
      <dsp:txXfrm>
        <a:off x="40813" y="42725"/>
        <a:ext cx="2826713" cy="754434"/>
      </dsp:txXfrm>
    </dsp:sp>
    <dsp:sp modelId="{14B13ADC-0E14-42FC-B531-B8B342C98E8F}">
      <dsp:nvSpPr>
        <dsp:cNvPr id="0" name=""/>
        <dsp:cNvSpPr/>
      </dsp:nvSpPr>
      <dsp:spPr>
        <a:xfrm rot="5400000">
          <a:off x="5159106" y="-1287385"/>
          <a:ext cx="668848" cy="51703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2500" kern="1200" dirty="0"/>
            <a:t>Individuelle Initial Position pro Bein</a:t>
          </a:r>
        </a:p>
      </dsp:txBody>
      <dsp:txXfrm rot="-5400000">
        <a:off x="2908339" y="996032"/>
        <a:ext cx="5137732" cy="603548"/>
      </dsp:txXfrm>
    </dsp:sp>
    <dsp:sp modelId="{14E6CC84-4FCB-42BB-8815-ACD9126F897F}">
      <dsp:nvSpPr>
        <dsp:cNvPr id="0" name=""/>
        <dsp:cNvSpPr/>
      </dsp:nvSpPr>
      <dsp:spPr>
        <a:xfrm>
          <a:off x="0" y="879775"/>
          <a:ext cx="2908339" cy="836060"/>
        </a:xfrm>
        <a:prstGeom prst="roundRect">
          <a:avLst/>
        </a:prstGeom>
        <a:solidFill>
          <a:srgbClr val="1D86B5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Initial Position (Center Point)</a:t>
          </a:r>
        </a:p>
      </dsp:txBody>
      <dsp:txXfrm>
        <a:off x="40813" y="920588"/>
        <a:ext cx="2826713" cy="754434"/>
      </dsp:txXfrm>
    </dsp:sp>
    <dsp:sp modelId="{79F69EF1-1744-41D9-8300-BE3E1FD7BEA2}">
      <dsp:nvSpPr>
        <dsp:cNvPr id="0" name=""/>
        <dsp:cNvSpPr/>
      </dsp:nvSpPr>
      <dsp:spPr>
        <a:xfrm rot="5400000">
          <a:off x="5159106" y="-409522"/>
          <a:ext cx="668848" cy="51703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2500" kern="1200"/>
            <a:t>Richtungsvektor an Initial Position</a:t>
          </a:r>
        </a:p>
      </dsp:txBody>
      <dsp:txXfrm rot="-5400000">
        <a:off x="2908339" y="1873895"/>
        <a:ext cx="5137732" cy="603548"/>
      </dsp:txXfrm>
    </dsp:sp>
    <dsp:sp modelId="{8E176730-615F-4012-A90C-D1F279760887}">
      <dsp:nvSpPr>
        <dsp:cNvPr id="0" name=""/>
        <dsp:cNvSpPr/>
      </dsp:nvSpPr>
      <dsp:spPr>
        <a:xfrm>
          <a:off x="0" y="1757638"/>
          <a:ext cx="2908339" cy="836060"/>
        </a:xfrm>
        <a:prstGeom prst="roundRect">
          <a:avLst/>
        </a:prstGeom>
        <a:solidFill>
          <a:srgbClr val="1D86B5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Final Position</a:t>
          </a:r>
        </a:p>
      </dsp:txBody>
      <dsp:txXfrm>
        <a:off x="40813" y="1798451"/>
        <a:ext cx="2826713" cy="754434"/>
      </dsp:txXfrm>
    </dsp:sp>
    <dsp:sp modelId="{203CE7D2-9FB6-4FDB-9CB8-A093C8E25FB2}">
      <dsp:nvSpPr>
        <dsp:cNvPr id="0" name=""/>
        <dsp:cNvSpPr/>
      </dsp:nvSpPr>
      <dsp:spPr>
        <a:xfrm rot="5400000">
          <a:off x="5159106" y="468341"/>
          <a:ext cx="668848" cy="51703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2500" kern="1200"/>
            <a:t>Kurven Bewegung zur Final Position</a:t>
          </a:r>
        </a:p>
      </dsp:txBody>
      <dsp:txXfrm rot="-5400000">
        <a:off x="2908339" y="2751758"/>
        <a:ext cx="5137732" cy="603548"/>
      </dsp:txXfrm>
    </dsp:sp>
    <dsp:sp modelId="{45571A8E-5B24-47A0-82D1-451DF72D851E}">
      <dsp:nvSpPr>
        <dsp:cNvPr id="0" name=""/>
        <dsp:cNvSpPr/>
      </dsp:nvSpPr>
      <dsp:spPr>
        <a:xfrm>
          <a:off x="0" y="2635502"/>
          <a:ext cx="2908339" cy="836060"/>
        </a:xfrm>
        <a:prstGeom prst="roundRect">
          <a:avLst/>
        </a:prstGeom>
        <a:solidFill>
          <a:srgbClr val="1D86B5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/>
            <a:t>Swing</a:t>
          </a:r>
        </a:p>
      </dsp:txBody>
      <dsp:txXfrm>
        <a:off x="40813" y="2676315"/>
        <a:ext cx="2826713" cy="754434"/>
      </dsp:txXfrm>
    </dsp:sp>
    <dsp:sp modelId="{67FB54C7-E633-434D-88E0-3F090E1768B7}">
      <dsp:nvSpPr>
        <dsp:cNvPr id="0" name=""/>
        <dsp:cNvSpPr/>
      </dsp:nvSpPr>
      <dsp:spPr>
        <a:xfrm rot="5400000">
          <a:off x="5159106" y="1346204"/>
          <a:ext cx="668848" cy="51703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de-DE" sz="2500" kern="1200"/>
            <a:t>Grade Bewegung zur Initial Position</a:t>
          </a:r>
        </a:p>
      </dsp:txBody>
      <dsp:txXfrm rot="-5400000">
        <a:off x="2908339" y="3629621"/>
        <a:ext cx="5137732" cy="603548"/>
      </dsp:txXfrm>
    </dsp:sp>
    <dsp:sp modelId="{00CD0180-6114-4F64-9420-3882C42F3BE5}">
      <dsp:nvSpPr>
        <dsp:cNvPr id="0" name=""/>
        <dsp:cNvSpPr/>
      </dsp:nvSpPr>
      <dsp:spPr>
        <a:xfrm>
          <a:off x="0" y="3513365"/>
          <a:ext cx="2908339" cy="836060"/>
        </a:xfrm>
        <a:prstGeom prst="roundRect">
          <a:avLst/>
        </a:prstGeom>
        <a:solidFill>
          <a:srgbClr val="1D86B5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/>
            <a:t>Stance</a:t>
          </a:r>
        </a:p>
      </dsp:txBody>
      <dsp:txXfrm>
        <a:off x="40813" y="3554178"/>
        <a:ext cx="2826713" cy="7544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BA5B1-ED33-948C-E86E-B5A1DF6D94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72C720-8D3B-C61F-A141-365D4CDE8C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66D994-6CDC-9FC2-2DEA-4F0BBB105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36E17-3160-A9C2-FDA6-299CABE70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895759-8475-66B2-471F-E420563E3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760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07BBA-C0FC-4F93-2660-76C95C020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FE2820-65C4-6DB3-AFBD-D68F06C3A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35ACE-FDF2-C152-24B8-AD38C14DB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47505-AD75-F40B-1495-3B4308E2E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9DACE-69F3-A3EC-6DA9-BA17898DD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664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0BB532-F67D-94C3-6DC3-DE516D6DC7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478EEB-2A3D-31B9-0484-14F57BEDF6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D050A-AF5B-6193-12CD-7B4BFB886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7D763-685D-5072-2DD2-677C09671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52A309-C5DA-52DB-2615-9233C444A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15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02733-6A1B-2008-3144-4DE92C4BD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EECD7F-18AB-805E-B1E6-03715B6C8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009E5-E910-B936-3DBB-B4F2498DB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90318-889D-8066-3618-543DDB304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2AE87-7FDC-3FBC-90E3-1D874E31C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180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69E5C-667E-106F-75C5-C8556D837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977F41-717B-E5EE-8B45-8C0D0B1349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C4228-4D82-DEFF-BE3F-7C8F25DA3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50D7A5-1711-4D65-3082-98A441A9F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C37C1-3E04-E53F-3296-940C1FA6C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28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C3463-05B4-EE87-2464-3E651141B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B7E43-5A59-E3F4-E8E7-CF327BC8D9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3925A1-51AE-AF7B-7E72-7820F4C57A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C982FF-1B02-ABEC-A9C8-B3BACD217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1237B-70A9-0F17-2A61-87D585ACD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7E6906-2A6C-5C9C-8D99-E4BC13FAF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397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E8167-E94E-2EF3-5A76-5C9FE144B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14276-1E4D-8DC3-2B8C-AC9847961B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8D8348-79E6-3548-3EDD-7B4F377E4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17A03E-AC50-2DCE-489B-E85DB14848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9B04F5-41ED-8C6E-580A-92F4755A8F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1FBFD6-9A4D-F27E-36B9-D545EC1CF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4C0E2F-195F-EC20-FF92-589EB5D6A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AFF044-8609-0BF8-7029-944E7C9BB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67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C2562-D52A-1EC0-E476-4F4A3F3AB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DB03A2-5630-5544-BB4F-462748636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4C620D-7A74-A6EF-799C-1850811D5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B96D50-D49B-E9B7-0155-0A0D3335D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848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1E5AE0-8E33-0414-9569-1849217D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F5F33D-D964-C195-FEFF-FB44C6BBA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A191A2-5AD6-8700-B68F-6BD42DA79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38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E9576-2EED-A64F-E5E7-84B9D9D6E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17DDA-D0C0-625B-ACC0-73B84A5F4B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840AC2-7BF6-9363-397E-60FB178FEE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9B5858-E79C-11DD-E2B1-4038E1F8D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DE19E9-85EC-F02E-F689-FAE9DF91E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9560EA-CBBC-106C-71E2-20056296C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2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D4C43-E14B-37BA-E613-F21438FC1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27798F-4022-E790-42F3-0DA3C8879F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B25BCA-0895-BFE0-2CE8-C7B93FAF52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99BA3-97EE-960C-1F58-5C59E145E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F9D58-400C-E504-86DA-328AE27CE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0A3854-DBC5-68FD-ED72-D4370E9B6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6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FCF4DD-5A3A-E7F6-A7B0-ACA2A9B6C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EF4FAC-1ED5-55E1-3383-73EA6B2D6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7CCA7-70B3-53D4-2A53-6B2EE2D383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94D03-43E2-432B-522C-2BD71F0938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63803-370A-EDA6-3493-9CCDAB1E16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0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4.jpg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93086-7CC9-8CFA-B79E-07A6ABD41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397434B1-FCCF-6C1F-D5A7-F881980E9D02}"/>
              </a:ext>
            </a:extLst>
          </p:cNvPr>
          <p:cNvSpPr/>
          <p:nvPr/>
        </p:nvSpPr>
        <p:spPr>
          <a:xfrm>
            <a:off x="-1" y="0"/>
            <a:ext cx="12192001" cy="6857975"/>
          </a:xfrm>
          <a:prstGeom prst="rect">
            <a:avLst/>
          </a:prstGeom>
          <a:solidFill>
            <a:srgbClr val="10486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1" name="Content Placeholder 20" descr="A robot on a table&#10;&#10;AI-generated content may be incorrect.">
            <a:extLst>
              <a:ext uri="{FF2B5EF4-FFF2-40B4-BE49-F238E27FC236}">
                <a16:creationId xmlns:a16="http://schemas.microsoft.com/office/drawing/2014/main" id="{B0EA1C8F-6E81-25E0-B7CD-94C9F9BD5F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5684" t="26945" r="11321" b="22500"/>
          <a:stretch/>
        </p:blipFill>
        <p:spPr>
          <a:xfrm rot="16200000">
            <a:off x="2052987" y="-1542390"/>
            <a:ext cx="8607034" cy="11670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BF7268EE-BD64-295C-378D-EB878CE979F5}"/>
              </a:ext>
            </a:extLst>
          </p:cNvPr>
          <p:cNvSpPr/>
          <p:nvPr/>
        </p:nvSpPr>
        <p:spPr>
          <a:xfrm>
            <a:off x="17673" y="-10411"/>
            <a:ext cx="12174328" cy="6963661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3F892D9-2D18-FFE3-929D-7D2E8831765F}"/>
              </a:ext>
            </a:extLst>
          </p:cNvPr>
          <p:cNvGrpSpPr/>
          <p:nvPr/>
        </p:nvGrpSpPr>
        <p:grpSpPr>
          <a:xfrm>
            <a:off x="-2387946" y="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AB545CDE-0532-B579-38B0-31C7AA1882E9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4EFD241-76B8-54A3-1877-A37444C9511B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1E8EFEC4-1D8D-DE8D-D11D-B47502BED417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D5AF185-0E0E-E9F0-9761-774DC7EE0176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22DA056-F032-8983-DC21-B9646BD7C30F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8E1B755-902A-58A5-C0BA-D90B2F0A87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B59C0AA-F59B-1C7C-CEFC-AB0B3C770C36}"/>
              </a:ext>
            </a:extLst>
          </p:cNvPr>
          <p:cNvGrpSpPr/>
          <p:nvPr/>
        </p:nvGrpSpPr>
        <p:grpSpPr>
          <a:xfrm>
            <a:off x="-2473178" y="-6169"/>
            <a:ext cx="3642360" cy="6858000"/>
            <a:chOff x="6109548" y="0"/>
            <a:chExt cx="3642360" cy="685800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74DE8A7-C0C6-01D3-145A-122205FB6E7B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Arrow: Pentagon 43">
              <a:extLst>
                <a:ext uri="{FF2B5EF4-FFF2-40B4-BE49-F238E27FC236}">
                  <a16:creationId xmlns:a16="http://schemas.microsoft.com/office/drawing/2014/main" id="{44182657-7FF0-9007-61CB-292F0A0FCA2B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CD654DF-AB1B-E0EC-44CA-FCB55753BAC5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85900A5-7F9B-408A-9F4B-2332FEFAF95F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1A111722-B06B-8072-1A0A-5ED459AEA69E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8420B6AE-FDE3-7AFF-7C76-6E684E9942B9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1C1A51E-E49D-9F19-126E-46C1C5F5C9DC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E976C10C-4ACF-1A9E-801E-5DF67011D67A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12383D63-5614-713B-A594-A73FAFBA1FEF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ADE51DA7-4343-9B71-A2CE-B2CDF4A19F1A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0AB7F53-7324-86B7-6F04-19EE9ECCCEC7}"/>
              </a:ext>
            </a:extLst>
          </p:cNvPr>
          <p:cNvGrpSpPr/>
          <p:nvPr/>
        </p:nvGrpSpPr>
        <p:grpSpPr>
          <a:xfrm>
            <a:off x="-2621046" y="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CA37232-05C7-A903-1D43-58606FDE6447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636898C1-8B80-1B4E-6C0C-F447C1B3D04A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114CFCF-3470-681D-FF10-0D71E61980C6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043DE3B-D83A-D56C-C40D-F377A02ED403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1F2FEE62-D8EE-1E1E-27F5-4034D4BA82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218EDF6-9941-EBEC-41E0-DC766E84F7C6}"/>
              </a:ext>
            </a:extLst>
          </p:cNvPr>
          <p:cNvGrpSpPr/>
          <p:nvPr/>
        </p:nvGrpSpPr>
        <p:grpSpPr>
          <a:xfrm>
            <a:off x="-2785690" y="0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FDC68AB-3544-A137-40E3-A62741EC1C2F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FCC1DC91-8625-59F5-00ED-0063A9E5C38C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1BC5816B-6287-9DD3-47F3-141EDE1A6D01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8018D50-68DB-A340-7F4D-FD8FE1270217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6A0CB33-E200-9E98-538D-49E9209A79DF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C3FF9B5-5FE0-94A1-38FB-BBABF3EBFFD0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D219A3D2-C64D-1E66-1E1B-161B5C30DC7B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40002D-0631-E8B3-385F-4B4DD867719D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F538503-BB9F-580C-78FE-72805084E332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1198638" y="2308771"/>
            <a:ext cx="5037139" cy="1477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>
                <a:solidFill>
                  <a:schemeClr val="bg1"/>
                </a:solidFill>
              </a:rPr>
              <a:t>Robotersteuerung Python</a:t>
            </a: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1135139" y="4648186"/>
            <a:ext cx="8946541" cy="1720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chemeClr val="bg1"/>
                </a:solidFill>
              </a:rPr>
              <a:t>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chemeClr val="bg1"/>
                </a:solidFill>
              </a:rPr>
              <a:t>TH-OWL Grundkurs Python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chemeClr val="bg1"/>
                </a:solidFill>
              </a:rPr>
              <a:t>Michael Ketler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dirty="0" err="1">
                <a:solidFill>
                  <a:schemeClr val="bg1"/>
                </a:solidFill>
              </a:rPr>
              <a:t>Mat.Nr</a:t>
            </a:r>
            <a:r>
              <a:rPr lang="de-DE" dirty="0">
                <a:solidFill>
                  <a:schemeClr val="bg1"/>
                </a:solidFill>
              </a:rPr>
              <a:t>.: 15468003</a:t>
            </a:r>
          </a:p>
        </p:txBody>
      </p:sp>
    </p:spTree>
    <p:extLst>
      <p:ext uri="{BB962C8B-B14F-4D97-AF65-F5344CB8AC3E}">
        <p14:creationId xmlns:p14="http://schemas.microsoft.com/office/powerpoint/2010/main" val="500392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90F39-756A-EF4C-1366-8D362A7F4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C9D5030-6603-4930-1B6B-FEC073D0CB12}"/>
              </a:ext>
            </a:extLst>
          </p:cNvPr>
          <p:cNvSpPr/>
          <p:nvPr/>
        </p:nvSpPr>
        <p:spPr>
          <a:xfrm>
            <a:off x="-179446" y="-114300"/>
            <a:ext cx="12561945" cy="7162799"/>
          </a:xfrm>
          <a:prstGeom prst="rect">
            <a:avLst/>
          </a:prstGeom>
          <a:solidFill>
            <a:srgbClr val="2095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BFFF355-2A8E-327D-A600-51B1C95FD064}"/>
              </a:ext>
            </a:extLst>
          </p:cNvPr>
          <p:cNvGrpSpPr/>
          <p:nvPr/>
        </p:nvGrpSpPr>
        <p:grpSpPr>
          <a:xfrm>
            <a:off x="-2628997" y="-10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1988468-2370-B76B-E260-587639A321CE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C33FFBD-F51F-F90A-7401-283FFA1F84CD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F66690ED-2189-6470-1986-0F9E56758996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923A323-97EF-AA80-3FCB-E52A6E541680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3BBA954-4633-C5E5-F9DC-C5623B76BDA5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67AABEE-BAB0-7F78-C145-E5ABB5FD2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E76B745-9523-2492-1E37-0D77F4A410B6}"/>
              </a:ext>
            </a:extLst>
          </p:cNvPr>
          <p:cNvGrpSpPr/>
          <p:nvPr/>
        </p:nvGrpSpPr>
        <p:grpSpPr>
          <a:xfrm>
            <a:off x="-2744061" y="25"/>
            <a:ext cx="3642360" cy="6858000"/>
            <a:chOff x="6109548" y="0"/>
            <a:chExt cx="364236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9259235-D9AD-742B-73A6-A2A379DC003D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8A18C001-9916-AB98-0BA1-CE5940BEA4BB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B54AB45-FD61-7610-374E-B3E3DA6675B6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82148E7-568C-CC2D-87E2-1AC6B61B1D1F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4E4EE63-2BE3-DC1C-48DA-40778D2CFB07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F5543EF7-69C4-0C0F-0D5F-41A1799F4C32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AA20576-22D7-C787-7DC0-75DB49A7D089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90DA1D0-DBE7-9750-5DBC-FD03D5D2CB09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B8335DD-876C-04A2-4146-800F86395561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B8A7DE1-1CF6-4E38-2093-803F131BD2CD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B09842A-70B0-4F97-2A66-A3883D859036}"/>
              </a:ext>
            </a:extLst>
          </p:cNvPr>
          <p:cNvGrpSpPr/>
          <p:nvPr/>
        </p:nvGrpSpPr>
        <p:grpSpPr>
          <a:xfrm>
            <a:off x="-2870052" y="-5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A530CCB-6808-FB98-CA11-612F5204CC6F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4F597072-C94B-832A-7A44-A8B751562E28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DB45630-E89E-F885-83F3-C3A39100E2C5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9B58C41-AD4C-CF9C-F716-FD70C72F2B37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F7CD3C0B-6162-F05A-DA16-92FDE1D26B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5AC178A-92AE-51BE-B4F6-ABDA8D241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0389" y="338312"/>
            <a:ext cx="10515600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Ausblick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AD8CA2-A9C5-2F55-91EB-D9626E9BC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902" y="1791226"/>
            <a:ext cx="8078722" cy="4351338"/>
          </a:xfrm>
        </p:spPr>
        <p:txBody>
          <a:bodyPr>
            <a:norm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Bessere Aufgabenverteilung der Threads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Inputs nur einzeln nötig</a:t>
            </a:r>
          </a:p>
          <a:p>
            <a:r>
              <a:rPr lang="de-DE" dirty="0">
                <a:solidFill>
                  <a:schemeClr val="bg1"/>
                </a:solidFill>
              </a:rPr>
              <a:t>Alle Beine in funktionierender Abfolge bewegen</a:t>
            </a:r>
          </a:p>
          <a:p>
            <a:r>
              <a:rPr lang="de-DE" dirty="0">
                <a:solidFill>
                  <a:schemeClr val="bg1"/>
                </a:solidFill>
              </a:rPr>
              <a:t>Kurven Lauf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Ausrichtung ändert sich momentan nicht</a:t>
            </a:r>
            <a:endParaRPr lang="de-DE" dirty="0"/>
          </a:p>
          <a:p>
            <a:r>
              <a:rPr lang="de-DE" dirty="0">
                <a:solidFill>
                  <a:schemeClr val="bg1"/>
                </a:solidFill>
              </a:rPr>
              <a:t>Latenz bei der Bluetooth-Verbindung</a:t>
            </a:r>
          </a:p>
          <a:p>
            <a:r>
              <a:rPr lang="de-DE" dirty="0">
                <a:solidFill>
                  <a:schemeClr val="bg1"/>
                </a:solidFill>
              </a:rPr>
              <a:t>Sensoren: Drucksensor an Bein Spitze, Kamera</a:t>
            </a:r>
          </a:p>
          <a:p>
            <a:pPr marL="0" indent="0">
              <a:buNone/>
            </a:pPr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4E77BDA-C42A-6811-97CC-50D123A58EE8}"/>
              </a:ext>
            </a:extLst>
          </p:cNvPr>
          <p:cNvGrpSpPr/>
          <p:nvPr/>
        </p:nvGrpSpPr>
        <p:grpSpPr>
          <a:xfrm>
            <a:off x="-3016458" y="-25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8E85E3-F30C-2964-93E3-31331EACF7C3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AE91552D-D2E7-7822-A8C0-817641305D47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EA65797-8202-003A-BC59-2AD29EE962D6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5600CF9F-F867-D992-2E6E-117BB3EBFD81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FA0BB21-F595-0967-0E00-EE8FB9600621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7FC6BAF-55AF-FC73-2917-1BE1A10DEE11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F1D36013-B182-448C-1C70-4B4B2005BD23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9B7DA7C-CF2F-C243-5AEF-1F16C582D251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CAB1600-8811-10C7-38FF-1567A06E9EE9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9798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33655-3563-D129-586D-DB6848380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2CE5847-C1B0-C5AC-35A5-8BE1FC6B554B}"/>
              </a:ext>
            </a:extLst>
          </p:cNvPr>
          <p:cNvSpPr/>
          <p:nvPr/>
        </p:nvSpPr>
        <p:spPr>
          <a:xfrm>
            <a:off x="-179446" y="-114300"/>
            <a:ext cx="12561945" cy="7162799"/>
          </a:xfrm>
          <a:prstGeom prst="rect">
            <a:avLst/>
          </a:prstGeom>
          <a:solidFill>
            <a:srgbClr val="2095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CAECA66-239F-F886-3686-17D3558CD5C7}"/>
              </a:ext>
            </a:extLst>
          </p:cNvPr>
          <p:cNvGrpSpPr/>
          <p:nvPr/>
        </p:nvGrpSpPr>
        <p:grpSpPr>
          <a:xfrm>
            <a:off x="-2628997" y="-10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85CB66D-8049-E068-1AAE-B82AE48F5F4F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14A31DC-22E2-0607-8953-9934D3AB6D97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FD046BCD-0D97-A413-7906-FEB30B1C7194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07704D5-88D3-5F03-08FE-C47E638DAFC6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BF3158E-4808-BC30-1A87-1D9E4BDD2AD8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7325E1E-915E-3EBF-0227-4A7BE7EBC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A751B80-E81E-2876-692E-E823EC1FFD7C}"/>
              </a:ext>
            </a:extLst>
          </p:cNvPr>
          <p:cNvGrpSpPr/>
          <p:nvPr/>
        </p:nvGrpSpPr>
        <p:grpSpPr>
          <a:xfrm>
            <a:off x="-2744061" y="25"/>
            <a:ext cx="3642360" cy="6858000"/>
            <a:chOff x="6109548" y="0"/>
            <a:chExt cx="364236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B5BC88F-10BD-8D6F-EC34-91212CEAD472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F649AE83-1CD4-851B-84FD-99D5FDEB914C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C70D5B-B121-5078-4826-E16DF1C3C838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FE9A980-EA1E-766F-FCB5-BE0FB6215294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79A9CF00-F5F4-7495-7165-B72B65104DF0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B22B735E-BC89-0CB3-6A59-5AC0B1C88745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C1C0E29-8AED-0E16-C33E-6641BDACFC6E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2CD9F14-CDBF-495D-3AFD-3EB207DED906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10C4EBB-F326-E91F-CA3A-D09F7AEF0660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D196A25-54F8-D65F-D301-4C22DCD8CC27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310DDC9-1B4F-D7C8-A8E6-9DF22D5229E1}"/>
              </a:ext>
            </a:extLst>
          </p:cNvPr>
          <p:cNvGrpSpPr/>
          <p:nvPr/>
        </p:nvGrpSpPr>
        <p:grpSpPr>
          <a:xfrm>
            <a:off x="-2870052" y="-5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20B9BE1-7693-480D-3380-85131C0B5FFB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FDC5ADF1-2B33-CB37-9328-D07D686B00AD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030E90A-998C-C2E1-93BF-316C41D4E42D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9C18BCB-351F-000E-BBAD-68AD47BB6597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D332BF33-BC5C-50E9-3E39-E9037BCD3A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D87710B-B124-7C8D-1EE1-07A88B38C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0389" y="338312"/>
            <a:ext cx="10515600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Fragen?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52B6893-D553-55FF-2B23-BB6CFD081F65}"/>
              </a:ext>
            </a:extLst>
          </p:cNvPr>
          <p:cNvGrpSpPr/>
          <p:nvPr/>
        </p:nvGrpSpPr>
        <p:grpSpPr>
          <a:xfrm>
            <a:off x="-3016458" y="-25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816C6A-9371-688E-E926-B1D15B4D81F2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F197BDA2-4A65-711C-C54B-1410786384DB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6AC09138-11D5-8657-0098-B9A9A3FC8763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8D9FE8B5-C42C-C233-CF36-736EC7E2BAC2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AC6EDBF-092F-2242-C711-94A084074CF3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FCC1DDCB-CBAA-84B1-3F3E-27A003DA43DE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C9D04A56-BDD7-6872-D562-5B0B651751B3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519207B-C524-53D8-512E-84EC94765F6B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960DA2-ADD7-2402-5DF7-F9EE3D92BE31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sp>
        <p:nvSpPr>
          <p:cNvPr id="40" name="Inhaltsplatzhalter 39">
            <a:extLst>
              <a:ext uri="{FF2B5EF4-FFF2-40B4-BE49-F238E27FC236}">
                <a16:creationId xmlns:a16="http://schemas.microsoft.com/office/drawing/2014/main" id="{1566F4FC-2F92-A790-DD88-46608A6F0F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4364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5D190-4D49-D356-B9D0-49EB0BE9C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F06C8F-B104-D2C4-E27A-2FEBE460F324}"/>
              </a:ext>
            </a:extLst>
          </p:cNvPr>
          <p:cNvSpPr/>
          <p:nvPr/>
        </p:nvSpPr>
        <p:spPr>
          <a:xfrm>
            <a:off x="-1" y="0"/>
            <a:ext cx="12192001" cy="6857975"/>
          </a:xfrm>
          <a:prstGeom prst="rect">
            <a:avLst/>
          </a:prstGeom>
          <a:solidFill>
            <a:srgbClr val="10486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B65325E-16E8-5685-4942-99418A1B8E00}"/>
              </a:ext>
            </a:extLst>
          </p:cNvPr>
          <p:cNvGrpSpPr/>
          <p:nvPr/>
        </p:nvGrpSpPr>
        <p:grpSpPr>
          <a:xfrm>
            <a:off x="9150775" y="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562897CD-E71A-A7E4-A2DB-48232A2BCFD4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776EE4A-92B7-9755-BC61-2F3767011C2C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EE14ADD4-5894-9701-3E4B-FF45FD26A00B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AA48BD3D-6B0F-0DDE-0D9F-676A51EA2ACB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4CAE511-27A8-1058-C465-861980D28335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CAF5DEF-8303-29DA-634C-3B95770A2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7102055-5467-AD25-7E62-1AAC4AB9C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A653A-788B-CD84-86CE-7429DD7C39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8B40B7-08FF-42DA-EA0F-07AA6A82C652}"/>
              </a:ext>
            </a:extLst>
          </p:cNvPr>
          <p:cNvGrpSpPr/>
          <p:nvPr/>
        </p:nvGrpSpPr>
        <p:grpSpPr>
          <a:xfrm>
            <a:off x="6109548" y="0"/>
            <a:ext cx="3642360" cy="6858000"/>
            <a:chOff x="6109548" y="0"/>
            <a:chExt cx="364236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B8844A1-E86E-FE51-2215-EBF5F943665A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12F789A6-4329-AA2B-C8AA-950C0813CE2F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E59D374-66F3-C54F-977B-688BB83E413B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A597291-AE6F-62CF-9D6F-EEA2BE9690EC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B9058773-504C-48C2-E61A-FE195A058CC2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81E63789-6CC4-B9D5-483E-3DA20EE16017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82436F48-FE40-E58F-17C5-FC25461A664E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CC9497C-FB29-1740-A637-CBF3E416FDE0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D67C903-1D51-ABBE-CB4E-C6B7CECEE4C8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40A64C5C-3FFD-E5C3-1A50-0D7FBB0D80FC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1A4D244-BDAC-6D8B-F78C-1D6FA636EED1}"/>
              </a:ext>
            </a:extLst>
          </p:cNvPr>
          <p:cNvGrpSpPr/>
          <p:nvPr/>
        </p:nvGrpSpPr>
        <p:grpSpPr>
          <a:xfrm>
            <a:off x="3068322" y="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980329F-C460-59CF-ABD1-6CB851FADE54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0EA9E632-9DCF-F2D2-D386-2250B9409E06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BFD43C2-E6D8-6576-C01A-7DC2D7F86933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9ADFB2C-1ED8-52AD-8F79-60EC4ED493E8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8DD07EF6-5B49-B3AA-9BFE-33ECE35D8D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609CBEA-8238-E5FB-204E-4FC04406922F}"/>
              </a:ext>
            </a:extLst>
          </p:cNvPr>
          <p:cNvGrpSpPr/>
          <p:nvPr/>
        </p:nvGrpSpPr>
        <p:grpSpPr>
          <a:xfrm>
            <a:off x="0" y="0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B378F89-F619-A2C5-B1E1-A28860566263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937BE490-42E5-8E6A-9AD4-8DA619649C9C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2B5ED01E-EAA8-5B33-9648-C5BF51AE7116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547FD4D-C335-4390-563E-4709571A0184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E4C837EE-7C71-69C1-16B7-E8AF9A7E11E6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63003DEB-B9A8-1C4E-E6AA-2DEB3A832DE0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D089D483-E53E-5361-1FCC-4901F2784B73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B6FA354-DB09-69C0-4023-9F9869EC9075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0F8CBDE-180F-B280-62E2-02E275817F23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3030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CEE13-BA33-CB1A-16CC-6EA55AF50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D1445655-7B44-FD57-5CBA-DCE72B9FEEB3}"/>
              </a:ext>
            </a:extLst>
          </p:cNvPr>
          <p:cNvGrpSpPr/>
          <p:nvPr/>
        </p:nvGrpSpPr>
        <p:grpSpPr>
          <a:xfrm>
            <a:off x="12443888" y="-18906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1C8A796-EA65-ED7E-83B9-B5C4F55D86DE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ABD6C32-A013-F68D-B25A-6412D1E872B9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56024284-F095-549A-32BF-BD031356A2C3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B35B257-DD1E-7C2D-FA74-2E73206694C5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88C57D3-6DBE-F316-AB93-D599DACC24DD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E3F3C28-DC5B-2BED-21F7-AA0E9B193D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7379E97-6FF9-920D-850A-1438CA47A213}"/>
              </a:ext>
            </a:extLst>
          </p:cNvPr>
          <p:cNvGrpSpPr/>
          <p:nvPr/>
        </p:nvGrpSpPr>
        <p:grpSpPr>
          <a:xfrm>
            <a:off x="12588302" y="-9478"/>
            <a:ext cx="3642360" cy="6858000"/>
            <a:chOff x="6109548" y="0"/>
            <a:chExt cx="3642360" cy="685800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C74C0DD-E5EA-E167-4A78-B7ED917FF570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Arrow: Pentagon 40">
              <a:extLst>
                <a:ext uri="{FF2B5EF4-FFF2-40B4-BE49-F238E27FC236}">
                  <a16:creationId xmlns:a16="http://schemas.microsoft.com/office/drawing/2014/main" id="{D34E7366-7337-30ED-1529-11C7EA53A22C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F14715B-C654-47CF-5896-ADE22EABBE22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F35BA5B-CE94-8FB0-0846-02E1E115C860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B9FB9EF1-65F0-4A66-E626-5B780DD6C94F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6CC5A8C6-C2FE-C6D2-BDFF-2D9704161AA9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33952BC9-06E5-E2CB-2F90-6C2D5BC1A823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7DF0A578-9F1F-DBF7-69CA-D43A7F1CA8AC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7112E9D6-DADA-FBE8-354B-438C4867BE1E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11A5D02D-E4B6-A26B-1E13-AF7D9D5FA476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7F637B6-F8B1-BC89-6608-52167644B712}"/>
              </a:ext>
            </a:extLst>
          </p:cNvPr>
          <p:cNvSpPr/>
          <p:nvPr/>
        </p:nvSpPr>
        <p:spPr>
          <a:xfrm>
            <a:off x="-114300" y="-152401"/>
            <a:ext cx="12480291" cy="7153275"/>
          </a:xfrm>
          <a:prstGeom prst="rect">
            <a:avLst/>
          </a:prstGeom>
          <a:solidFill>
            <a:srgbClr val="10486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0C915D8-0AD5-DC40-EBE9-A5B1D24D3FC7}"/>
              </a:ext>
            </a:extLst>
          </p:cNvPr>
          <p:cNvGrpSpPr/>
          <p:nvPr/>
        </p:nvGrpSpPr>
        <p:grpSpPr>
          <a:xfrm>
            <a:off x="12430767" y="-5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F56E441-49CE-4E90-5B53-994BE26FFE91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EA0B60DE-3A92-6BCB-A83F-9A54C194A909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DA05B35-EF64-7C45-F7E3-87F1DFD33EC2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4C5AF99-BEB3-539B-1522-CD9CA93D5EA1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B80D737A-6DF1-2C26-5E2F-3428AF4A95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EBFE208-9476-4A58-C06B-176ABBE6F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6135" y="301368"/>
            <a:ext cx="10515600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Struktur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C8548-F059-247D-09BE-D4B623AB1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1014" y="1803400"/>
            <a:ext cx="8078722" cy="4351338"/>
          </a:xfrm>
        </p:spPr>
        <p:txBody>
          <a:bodyPr>
            <a:normAutofit fontScale="92500" lnSpcReduction="10000"/>
          </a:bodyPr>
          <a:lstStyle/>
          <a:p>
            <a:r>
              <a:rPr lang="de-DE" dirty="0">
                <a:solidFill>
                  <a:schemeClr val="bg1"/>
                </a:solidFill>
              </a:rPr>
              <a:t>Python Multithreading (Globale Variablen)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Robot State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Moving Vector</a:t>
            </a:r>
          </a:p>
          <a:p>
            <a:pPr lvl="1"/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Controller Thread</a:t>
            </a:r>
          </a:p>
          <a:p>
            <a:pPr lvl="1"/>
            <a:r>
              <a:rPr lang="de-DE" dirty="0" err="1">
                <a:solidFill>
                  <a:schemeClr val="bg1"/>
                </a:solidFill>
              </a:rPr>
              <a:t>Pygame</a:t>
            </a:r>
            <a:r>
              <a:rPr lang="de-DE" dirty="0">
                <a:solidFill>
                  <a:schemeClr val="bg1"/>
                </a:solidFill>
              </a:rPr>
              <a:t> Controller Erkennung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Input Anzeige</a:t>
            </a:r>
          </a:p>
          <a:p>
            <a:pPr lvl="1"/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Arduino Thread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Serial Port mit Bluetooth (HC-05)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Berechnung der </a:t>
            </a:r>
            <a:r>
              <a:rPr lang="de-DE" dirty="0" err="1">
                <a:solidFill>
                  <a:schemeClr val="bg1"/>
                </a:solidFill>
              </a:rPr>
              <a:t>Servo</a:t>
            </a:r>
            <a:r>
              <a:rPr lang="de-DE" dirty="0">
                <a:solidFill>
                  <a:schemeClr val="bg1"/>
                </a:solidFill>
              </a:rPr>
              <a:t> Positionen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Daten Austausch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F2FE12E-1640-FBA2-5786-FE63D510880E}"/>
              </a:ext>
            </a:extLst>
          </p:cNvPr>
          <p:cNvGrpSpPr/>
          <p:nvPr/>
        </p:nvGrpSpPr>
        <p:grpSpPr>
          <a:xfrm>
            <a:off x="0" y="0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E8B2B6A-BF5F-CFB5-60DF-8706C5E420BC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202D826A-843A-A958-C338-D311ACB385CE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B095E6FC-47FC-3A8B-1FDD-6511D9C917EC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8CB59DE5-7337-5332-5892-3105551B33AD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8DC5A7E-B424-80FA-5A96-7B5152714269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3160820-5DC0-2955-2F80-B4B703C843CD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31E2131-9B60-AFE9-1CE7-17D5F9AE96C1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168C3DF-36B1-DFB4-F00B-448E96C5064D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E838C21-F42D-8835-840A-61539D9421F5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8002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6BFBD-D1DD-631B-A710-F19E4BE16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">
            <a:extLst>
              <a:ext uri="{FF2B5EF4-FFF2-40B4-BE49-F238E27FC236}">
                <a16:creationId xmlns:a16="http://schemas.microsoft.com/office/drawing/2014/main" id="{50F4456F-A55A-139F-1BFA-4300B2064D33}"/>
              </a:ext>
            </a:extLst>
          </p:cNvPr>
          <p:cNvSpPr/>
          <p:nvPr/>
        </p:nvSpPr>
        <p:spPr>
          <a:xfrm>
            <a:off x="-254802" y="-180975"/>
            <a:ext cx="12643666" cy="7296143"/>
          </a:xfrm>
          <a:prstGeom prst="rect">
            <a:avLst/>
          </a:prstGeom>
          <a:solidFill>
            <a:srgbClr val="15608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04F34E4-229C-7FCF-E2C8-50DBF0EEBF0D}"/>
              </a:ext>
            </a:extLst>
          </p:cNvPr>
          <p:cNvGrpSpPr/>
          <p:nvPr/>
        </p:nvGrpSpPr>
        <p:grpSpPr>
          <a:xfrm>
            <a:off x="12243337" y="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5944A99-3589-7403-9045-E7EBC8439334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453F90F-EFC0-9A38-7A68-4CA495C2FB81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A48697A9-7B08-FFE7-17FC-1C2B457B4D3A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4F144E9-DDB5-61BD-2F34-0ECA5DB1A31D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06AC187-2DBC-1BA1-5450-54C699CC75CA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A11FA84-4BBA-E289-6D49-D61185F0E7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3F43026B-A5D9-4FB3-84E2-6CA94A136AC4}"/>
              </a:ext>
            </a:extLst>
          </p:cNvPr>
          <p:cNvSpPr/>
          <p:nvPr/>
        </p:nvSpPr>
        <p:spPr>
          <a:xfrm>
            <a:off x="-266699" y="-161924"/>
            <a:ext cx="12655292" cy="7153274"/>
          </a:xfrm>
          <a:prstGeom prst="rect">
            <a:avLst/>
          </a:prstGeom>
          <a:solidFill>
            <a:srgbClr val="10486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EE9B002-4EBD-8B01-D769-F0EC5D693479}"/>
              </a:ext>
            </a:extLst>
          </p:cNvPr>
          <p:cNvGrpSpPr/>
          <p:nvPr/>
        </p:nvGrpSpPr>
        <p:grpSpPr>
          <a:xfrm>
            <a:off x="12188169" y="0"/>
            <a:ext cx="3642360" cy="6858000"/>
            <a:chOff x="6109548" y="0"/>
            <a:chExt cx="364236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1C7C87-A01A-C9D1-5B20-0CC6EED22A9E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76A1D7AC-2994-ED61-B792-0C2BB682CAE4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C39F10B-E625-6834-ED64-180FADBEF468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01574AB-080B-63CB-975C-256D799B991E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76D7E019-C976-A78A-7C0A-54FCB94C01FD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70A1DF53-03C0-EBDD-CD2B-6CF3C580D26A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E809D18-BCA1-2782-C149-B42EBFAD2278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159ACB1-269F-A94B-7D7B-2BCD65173A16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9E76FC79-3C3D-3DA3-B1B1-DF53F61CC0B9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3A6F241-9F6D-B232-9659-B88B4967F71A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AD74E28-5027-2D96-7BD5-A51BE9F36D1D}"/>
              </a:ext>
            </a:extLst>
          </p:cNvPr>
          <p:cNvGrpSpPr/>
          <p:nvPr/>
        </p:nvGrpSpPr>
        <p:grpSpPr>
          <a:xfrm>
            <a:off x="12073279" y="-7593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A45B176-E430-76B8-8578-07F08D4B1459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2CF134B3-4A1F-19DE-7EEE-F746CAC3CC37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1E761F6-7547-7135-2391-205CB5C6BA73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9F852BD-5ED2-78CA-9F53-4BE328A4D0A5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C065DE6C-B354-5CE9-BFA9-BA1CE51BC2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AA2010-6D8F-768B-FFA1-70DB09479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2397" y="293721"/>
            <a:ext cx="10515600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Hardware</a:t>
            </a:r>
          </a:p>
        </p:txBody>
      </p:sp>
      <p:graphicFrame>
        <p:nvGraphicFramePr>
          <p:cNvPr id="41" name="Content Placeholder 40">
            <a:extLst>
              <a:ext uri="{FF2B5EF4-FFF2-40B4-BE49-F238E27FC236}">
                <a16:creationId xmlns:a16="http://schemas.microsoft.com/office/drawing/2014/main" id="{92CAF238-53E2-A6C8-846D-0B953BA8E2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6565642"/>
              </p:ext>
            </p:extLst>
          </p:nvPr>
        </p:nvGraphicFramePr>
        <p:xfrm>
          <a:off x="3482397" y="1803400"/>
          <a:ext cx="8347339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36" name="Group 35">
            <a:extLst>
              <a:ext uri="{FF2B5EF4-FFF2-40B4-BE49-F238E27FC236}">
                <a16:creationId xmlns:a16="http://schemas.microsoft.com/office/drawing/2014/main" id="{CAA34DBB-D16A-0FC0-B0E4-2598225DAE70}"/>
              </a:ext>
            </a:extLst>
          </p:cNvPr>
          <p:cNvGrpSpPr/>
          <p:nvPr/>
        </p:nvGrpSpPr>
        <p:grpSpPr>
          <a:xfrm>
            <a:off x="0" y="0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0655406-1F47-322C-60E6-0756B1C8AA03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156978B1-240A-1A4D-36E2-A9EC388BEC33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C5ED7D4F-490A-F589-F34A-ABC912A29249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89C47D2D-4EF2-4F70-E878-A85CBC0B12F2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55F7304-9FAE-2219-ACFC-D5A33178997B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5BF6F64-E7EC-B903-525C-309F31382FCA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5294D9-6C78-7AD5-9D73-4256C604AB18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6401D22-E48D-B662-C833-0E4EDEB047A7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AFB6C1C-9B0C-A5AE-B442-95025305FCED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pic>
        <p:nvPicPr>
          <p:cNvPr id="23" name="Picture 22" descr="A blue box with wires and wires&#10;&#10;AI-generated content may be incorrect.">
            <a:extLst>
              <a:ext uri="{FF2B5EF4-FFF2-40B4-BE49-F238E27FC236}">
                <a16:creationId xmlns:a16="http://schemas.microsoft.com/office/drawing/2014/main" id="{56CA0AF9-E395-91CA-A38A-47C70129855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4103" t="27805" r="1600" b="23028"/>
          <a:stretch/>
        </p:blipFill>
        <p:spPr>
          <a:xfrm>
            <a:off x="8362950" y="226453"/>
            <a:ext cx="2990760" cy="20722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BAC4CD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22146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1ED97-CBE6-90AC-8171-C266846A5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2EAA28CF-4D1B-555C-8B21-FF67177506F0}"/>
              </a:ext>
            </a:extLst>
          </p:cNvPr>
          <p:cNvGrpSpPr/>
          <p:nvPr/>
        </p:nvGrpSpPr>
        <p:grpSpPr>
          <a:xfrm>
            <a:off x="12192000" y="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C5DB5C4-92D6-E988-F436-5195AC983B18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EC155CE-170B-459C-C467-DE7CAD4095AC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082811B7-8C00-D452-8450-62D94759D0F2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E005F47-6704-5A1E-3386-BE860DD7661A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FE82ECB-C551-1F1C-1E00-8131D5E2BFD1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F23057D-BE2C-078C-DE0F-AA1FAB0DC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37A5F04-C1CA-3FE8-5492-B2B4D08BA1EA}"/>
              </a:ext>
            </a:extLst>
          </p:cNvPr>
          <p:cNvSpPr/>
          <p:nvPr/>
        </p:nvSpPr>
        <p:spPr>
          <a:xfrm>
            <a:off x="-254802" y="-180975"/>
            <a:ext cx="12643666" cy="7296143"/>
          </a:xfrm>
          <a:prstGeom prst="rect">
            <a:avLst/>
          </a:prstGeom>
          <a:solidFill>
            <a:srgbClr val="15608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tangle 20">
            <a:extLst>
              <a:ext uri="{FF2B5EF4-FFF2-40B4-BE49-F238E27FC236}">
                <a16:creationId xmlns:a16="http://schemas.microsoft.com/office/drawing/2014/main" id="{1D32F104-EB24-81D6-FA5A-2AB07EF6BB9F}"/>
              </a:ext>
            </a:extLst>
          </p:cNvPr>
          <p:cNvSpPr/>
          <p:nvPr/>
        </p:nvSpPr>
        <p:spPr>
          <a:xfrm>
            <a:off x="-12013593" y="-67338"/>
            <a:ext cx="12655292" cy="7153274"/>
          </a:xfrm>
          <a:prstGeom prst="rect">
            <a:avLst/>
          </a:prstGeom>
          <a:solidFill>
            <a:srgbClr val="10486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EDF89BC-1D14-163D-4025-F2379381A56D}"/>
              </a:ext>
            </a:extLst>
          </p:cNvPr>
          <p:cNvGrpSpPr/>
          <p:nvPr/>
        </p:nvGrpSpPr>
        <p:grpSpPr>
          <a:xfrm>
            <a:off x="43025" y="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B6495F-1299-5A29-E680-360AC5D35569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02451331-1CAF-6539-10EC-F990D554D8C0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A4088C2-B66F-BE1C-E152-A38BAEE39E68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ECFB99E-0042-AFF8-0243-B1B8F901CA93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CEC22837-062C-0E2A-268B-AC29A1EB82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619040D-CA8C-95C1-7495-A1E4DBE5E0F5}"/>
              </a:ext>
            </a:extLst>
          </p:cNvPr>
          <p:cNvGrpSpPr/>
          <p:nvPr/>
        </p:nvGrpSpPr>
        <p:grpSpPr>
          <a:xfrm>
            <a:off x="12113552" y="0"/>
            <a:ext cx="3642360" cy="6858000"/>
            <a:chOff x="6109548" y="0"/>
            <a:chExt cx="364236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46AA08C-66B9-8BCB-FC31-2F39235873C8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C412B26E-9DC9-F9A5-2443-29F94434BE95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250881A-7DA3-5857-5C9F-172A36A93156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3C2E467-1C60-387D-76FE-D97AD66CBCA6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6352A14-A72B-9620-162E-CB3043DCA89F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C6CE64D-20DA-701A-4CF3-07F957D959DD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89689C4-182B-7D2B-6223-FD520614C15F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A9CE063-4B8D-AC3D-D952-61CEFA139CCB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BB2CE45-DDF0-4841-7982-67C80620027E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BF163FAD-FA66-C84E-1FAD-5A21E10F2862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99B8C1-BCF4-A2DD-B2EF-64D3208CF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6135" y="301368"/>
            <a:ext cx="10515600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Steuerung</a:t>
            </a:r>
          </a:p>
        </p:txBody>
      </p:sp>
      <p:graphicFrame>
        <p:nvGraphicFramePr>
          <p:cNvPr id="23" name="Inhaltsplatzhalter 22">
            <a:extLst>
              <a:ext uri="{FF2B5EF4-FFF2-40B4-BE49-F238E27FC236}">
                <a16:creationId xmlns:a16="http://schemas.microsoft.com/office/drawing/2014/main" id="{8080A825-41F7-7280-1811-FAEB92C4F5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1033624"/>
              </p:ext>
            </p:extLst>
          </p:nvPr>
        </p:nvGraphicFramePr>
        <p:xfrm>
          <a:off x="3751014" y="1803400"/>
          <a:ext cx="807872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36" name="Group 35">
            <a:extLst>
              <a:ext uri="{FF2B5EF4-FFF2-40B4-BE49-F238E27FC236}">
                <a16:creationId xmlns:a16="http://schemas.microsoft.com/office/drawing/2014/main" id="{2AB5CF3A-B3E6-18F0-3861-A036D5DC5788}"/>
              </a:ext>
            </a:extLst>
          </p:cNvPr>
          <p:cNvGrpSpPr/>
          <p:nvPr/>
        </p:nvGrpSpPr>
        <p:grpSpPr>
          <a:xfrm>
            <a:off x="-3016458" y="-25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7035EB9-3BF9-15F3-BCBE-40B24535F7AB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A636AA03-457F-B1F0-2FD9-93FC937BFAB4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C0B244F-4410-C658-C1CA-7CA689D0FAA4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43C8853-EC74-0ACC-881C-C2D9F4511772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49137B7-EF69-6062-6BBF-8B174149C54D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7DA7D34-5BFD-9E1B-CC28-224FE6D4DC00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4110023C-6637-BD9E-5A35-392520401876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E7646D1-FCCC-0158-4411-1049547CB339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4AC5DB2-0174-6D99-E539-CB506F77E329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1332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5664C-184A-C57F-89EC-974BFB3C9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20">
            <a:extLst>
              <a:ext uri="{FF2B5EF4-FFF2-40B4-BE49-F238E27FC236}">
                <a16:creationId xmlns:a16="http://schemas.microsoft.com/office/drawing/2014/main" id="{0DFC7144-930D-7B8B-7717-F123297618F3}"/>
              </a:ext>
            </a:extLst>
          </p:cNvPr>
          <p:cNvSpPr/>
          <p:nvPr/>
        </p:nvSpPr>
        <p:spPr>
          <a:xfrm>
            <a:off x="-13403566" y="-152399"/>
            <a:ext cx="12655292" cy="7153274"/>
          </a:xfrm>
          <a:prstGeom prst="rect">
            <a:avLst/>
          </a:prstGeom>
          <a:solidFill>
            <a:srgbClr val="10486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tangle 20">
            <a:extLst>
              <a:ext uri="{FF2B5EF4-FFF2-40B4-BE49-F238E27FC236}">
                <a16:creationId xmlns:a16="http://schemas.microsoft.com/office/drawing/2014/main" id="{4F7DBCE0-D142-B9D2-22AE-2C5D35989533}"/>
              </a:ext>
            </a:extLst>
          </p:cNvPr>
          <p:cNvSpPr/>
          <p:nvPr/>
        </p:nvSpPr>
        <p:spPr>
          <a:xfrm>
            <a:off x="-155612" y="-190499"/>
            <a:ext cx="12554415" cy="7191374"/>
          </a:xfrm>
          <a:prstGeom prst="rect">
            <a:avLst/>
          </a:prstGeom>
          <a:solidFill>
            <a:srgbClr val="1D86B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45D87E2-89C7-1E6D-6F26-E913ECEC81B3}"/>
              </a:ext>
            </a:extLst>
          </p:cNvPr>
          <p:cNvGrpSpPr/>
          <p:nvPr/>
        </p:nvGrpSpPr>
        <p:grpSpPr>
          <a:xfrm>
            <a:off x="12192000" y="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EEDDA1F-2BA3-5F6F-F0A6-C1012A9480BA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40FA5DC-FE35-A5EF-60FC-D4E856F095F3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042455A3-160E-4BE0-C75E-C0A4386A79A1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ED62B68-B7E9-787B-399B-6F1AA8272382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42B63A4-1453-843B-DD78-A05622F6CE3F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F5B4848-4587-82FF-A7C9-0D3BCDDA0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19E1C4C3-D3F7-CD0F-F55D-263BA1D0D2D0}"/>
              </a:ext>
            </a:extLst>
          </p:cNvPr>
          <p:cNvSpPr/>
          <p:nvPr/>
        </p:nvSpPr>
        <p:spPr>
          <a:xfrm>
            <a:off x="-244863" y="-180975"/>
            <a:ext cx="12643666" cy="7296143"/>
          </a:xfrm>
          <a:prstGeom prst="rect">
            <a:avLst/>
          </a:prstGeom>
          <a:solidFill>
            <a:srgbClr val="15608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61A1D29-ECF8-A1B0-5111-2AC11E63856D}"/>
              </a:ext>
            </a:extLst>
          </p:cNvPr>
          <p:cNvGrpSpPr/>
          <p:nvPr/>
        </p:nvGrpSpPr>
        <p:grpSpPr>
          <a:xfrm>
            <a:off x="43025" y="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012C57C-51DD-639C-0FB5-68286CA8DE9E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702BF52D-5C7F-4BEA-7CFE-68E1172DAE85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AF79B44-1E12-54C8-1723-BF4EFB896344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05715A5-2D9D-ECD5-E40A-C726563947B1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6D009BA2-E142-173E-FC8C-BC8539B158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398D45A-7E11-EA49-8CB0-03D7AA873308}"/>
              </a:ext>
            </a:extLst>
          </p:cNvPr>
          <p:cNvGrpSpPr/>
          <p:nvPr/>
        </p:nvGrpSpPr>
        <p:grpSpPr>
          <a:xfrm>
            <a:off x="12113552" y="0"/>
            <a:ext cx="3642360" cy="6858000"/>
            <a:chOff x="6109548" y="0"/>
            <a:chExt cx="364236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6DC77F2-F435-12A4-D070-D8550AD7DB92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170568DB-6FD1-0DCE-4491-EA99F80B4957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94B27D-4B40-BDDD-2D75-26D4EFA44535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0F30A4C-1B76-8311-CC86-12EE6125A28C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CDB5A92-6F1C-31EF-8AD4-31CCF67B231F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C292C0B-F1AC-BD82-BA34-7A519AE1DD1B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3A64486-B4A6-082C-5F30-0178CDA8B6BB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C60D2A8-B589-2277-308C-9A986E37D966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AE54559-FC7C-C6E4-C719-5A8D192CAFBD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D6B028E8-B346-CBE2-EC9B-21D7C6E2F3E9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BE23329-E6C7-0693-EEF8-54DDC1808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6135" y="301368"/>
            <a:ext cx="10515600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Inverse Kinematik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0B58E-AA3A-F5CE-B6E4-BC25D997F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1014" y="1803400"/>
            <a:ext cx="8078722" cy="4351338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Definierte Gelenk Längen</a:t>
            </a:r>
          </a:p>
          <a:p>
            <a:r>
              <a:rPr lang="de-DE" dirty="0">
                <a:solidFill>
                  <a:schemeClr val="bg1"/>
                </a:solidFill>
              </a:rPr>
              <a:t>Winkelberechnung durch tan &amp; Satz des Pythagoras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3CC5187-0C76-E4F7-3E64-4FFE88440D20}"/>
              </a:ext>
            </a:extLst>
          </p:cNvPr>
          <p:cNvGrpSpPr/>
          <p:nvPr/>
        </p:nvGrpSpPr>
        <p:grpSpPr>
          <a:xfrm>
            <a:off x="-3016458" y="-25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300FA9-4231-5DCA-D04D-86F666C20E82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736AB9B4-E914-D353-A46C-E7C6D65DFCD2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B4A1CA3C-A7B0-786E-03FB-0667A4FFE759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8E6AF9D-DEBB-F166-9936-9AA50BE06C1A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1EC17AA7-EEAD-322B-F9CB-5C900153642A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2DC8CE1-9177-ED52-C741-E6887EEA0155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3840C4C-19C4-71BE-A049-7AB2775CEC95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8BA8101-6A05-149E-2D45-8ABC4BBCFED0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7704AFD-1363-22D1-3EF8-74A39E849E7C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pic>
        <p:nvPicPr>
          <p:cNvPr id="23" name="Picture 4">
            <a:extLst>
              <a:ext uri="{FF2B5EF4-FFF2-40B4-BE49-F238E27FC236}">
                <a16:creationId xmlns:a16="http://schemas.microsoft.com/office/drawing/2014/main" id="{41A80D78-AA7D-66D3-00EF-A3FF1082C2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2261" y="2906551"/>
            <a:ext cx="3582190" cy="3728402"/>
          </a:xfrm>
          <a:prstGeom prst="rect">
            <a:avLst/>
          </a:prstGeom>
        </p:spPr>
      </p:pic>
      <p:pic>
        <p:nvPicPr>
          <p:cNvPr id="40" name="Picture 6">
            <a:extLst>
              <a:ext uri="{FF2B5EF4-FFF2-40B4-BE49-F238E27FC236}">
                <a16:creationId xmlns:a16="http://schemas.microsoft.com/office/drawing/2014/main" id="{EF4851A7-46DE-9787-090C-B3F9672C52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1626" y="3754789"/>
            <a:ext cx="3298697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62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06E08-2672-1365-FFD1-1F5387E18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88602C1-86F1-4A9C-BEA8-8D023C956BAC}"/>
              </a:ext>
            </a:extLst>
          </p:cNvPr>
          <p:cNvSpPr/>
          <p:nvPr/>
        </p:nvSpPr>
        <p:spPr>
          <a:xfrm>
            <a:off x="-155612" y="-190499"/>
            <a:ext cx="12554415" cy="7191374"/>
          </a:xfrm>
          <a:prstGeom prst="rect">
            <a:avLst/>
          </a:prstGeom>
          <a:solidFill>
            <a:srgbClr val="1D86B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tangle 20">
            <a:extLst>
              <a:ext uri="{FF2B5EF4-FFF2-40B4-BE49-F238E27FC236}">
                <a16:creationId xmlns:a16="http://schemas.microsoft.com/office/drawing/2014/main" id="{54CD20C7-F278-3BD5-3996-34F317B7665A}"/>
              </a:ext>
            </a:extLst>
          </p:cNvPr>
          <p:cNvSpPr/>
          <p:nvPr/>
        </p:nvSpPr>
        <p:spPr>
          <a:xfrm>
            <a:off x="-11896123" y="-190499"/>
            <a:ext cx="12643666" cy="7296143"/>
          </a:xfrm>
          <a:prstGeom prst="rect">
            <a:avLst/>
          </a:prstGeom>
          <a:solidFill>
            <a:srgbClr val="15608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15FADD8-090A-BB1D-472D-546E61D22135}"/>
              </a:ext>
            </a:extLst>
          </p:cNvPr>
          <p:cNvGrpSpPr/>
          <p:nvPr/>
        </p:nvGrpSpPr>
        <p:grpSpPr>
          <a:xfrm>
            <a:off x="69266" y="-25"/>
            <a:ext cx="3642360" cy="6858000"/>
            <a:chOff x="6109548" y="0"/>
            <a:chExt cx="364236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1C7A1B-3734-2131-E621-BD370E3AC8FC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6F79137A-CE92-A185-6996-0FA5B0BFBC2B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22B266D-30FD-E3DC-9EBC-58F01FB6FB54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8BB2F9D-1DD6-6424-0EAA-FD1A33F59A88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F57F53D-A6B4-EDA7-82C3-1576153D4A1B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63EF618-E358-7ABD-038F-6968CA750448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F0E259C-85F1-FD36-1AC4-D46825AB5E5D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9921907-7E49-67E9-717A-FFC980788A83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277EACB-7DCF-66B0-0CEC-F31A7E910FBD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8F473F3-8AF3-59F0-452B-D86FBD901203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EF9553A-935D-A39D-81E2-A409FE2CA09F}"/>
              </a:ext>
            </a:extLst>
          </p:cNvPr>
          <p:cNvGrpSpPr/>
          <p:nvPr/>
        </p:nvGrpSpPr>
        <p:grpSpPr>
          <a:xfrm>
            <a:off x="-2870052" y="-5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E46D620-DB23-D94A-9F9C-034CD4386F1E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801BB833-F0B9-9744-4DCB-0F2B3F43D25F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30F962C-FB81-C406-2761-411BD4D3F0EA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292AE85-FCBA-0F75-BF57-053941DDD9FD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F71525BD-FAFA-41AD-3944-BA759ED819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73A9FB3-7B8E-9F2E-0B52-1F114D0DBECB}"/>
              </a:ext>
            </a:extLst>
          </p:cNvPr>
          <p:cNvGrpSpPr/>
          <p:nvPr/>
        </p:nvGrpSpPr>
        <p:grpSpPr>
          <a:xfrm>
            <a:off x="12120802" y="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950F3B9-3D54-D4E3-3701-FA0CA5D7CCF3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97BF766-32FC-9236-EDA1-B6D5C317A73D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CDE82E5F-F112-3D0E-E969-E9D986D05D61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002B438-625D-3FFF-4823-4DADBA042ABE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66F9A2F-58F2-8D40-B06C-2F54EB460FFD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9A51C11-524A-3D7F-AB39-76E898BE09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1C050BD-A077-5107-44B9-1DB479662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6135" y="301368"/>
            <a:ext cx="10515600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Kommunikation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8AC61-3CD1-7EDF-626A-0915CB91D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1014" y="1803400"/>
            <a:ext cx="8078722" cy="4351338"/>
          </a:xfrm>
        </p:spPr>
        <p:txBody>
          <a:bodyPr>
            <a:norm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Python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Dauerhafte Input abfrage</a:t>
            </a:r>
          </a:p>
          <a:p>
            <a:pPr lvl="1"/>
            <a:r>
              <a:rPr lang="de-DE" dirty="0" err="1">
                <a:solidFill>
                  <a:schemeClr val="bg1"/>
                </a:solidFill>
              </a:rPr>
              <a:t>Servo</a:t>
            </a:r>
            <a:r>
              <a:rPr lang="de-DE" dirty="0">
                <a:solidFill>
                  <a:schemeClr val="bg1"/>
                </a:solidFill>
              </a:rPr>
              <a:t> Array in String formatiert</a:t>
            </a:r>
          </a:p>
          <a:p>
            <a:r>
              <a:rPr lang="de-DE" dirty="0">
                <a:solidFill>
                  <a:schemeClr val="bg1"/>
                </a:solidFill>
              </a:rPr>
              <a:t>Controller 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Bluetooth oder USB zu Python</a:t>
            </a:r>
          </a:p>
          <a:p>
            <a:r>
              <a:rPr lang="de-DE" dirty="0">
                <a:solidFill>
                  <a:schemeClr val="bg1"/>
                </a:solidFill>
              </a:rPr>
              <a:t>Arduino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HC-05 Bluetooth (virtueller COM-Port)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Baudrate (57600)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Datenpakete (String) werden formatiert (</a:t>
            </a:r>
            <a:r>
              <a:rPr lang="de-DE" dirty="0" err="1">
                <a:solidFill>
                  <a:schemeClr val="bg1"/>
                </a:solidFill>
              </a:rPr>
              <a:t>int</a:t>
            </a:r>
            <a:r>
              <a:rPr lang="de-DE" dirty="0">
                <a:solidFill>
                  <a:schemeClr val="bg1"/>
                </a:solidFill>
              </a:rPr>
              <a:t> Array)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Steuert die Servos</a:t>
            </a:r>
          </a:p>
          <a:p>
            <a:pPr lvl="1"/>
            <a:endParaRPr lang="de-DE" dirty="0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AA98856-729C-94B5-3192-C3EF68B4AC4E}"/>
              </a:ext>
            </a:extLst>
          </p:cNvPr>
          <p:cNvGrpSpPr/>
          <p:nvPr/>
        </p:nvGrpSpPr>
        <p:grpSpPr>
          <a:xfrm>
            <a:off x="-3016458" y="-25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18AF7AF-8B19-BC63-3A6E-39B3AC5A298A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0DFE81FF-E1B2-8E3E-4525-3B5926C07BB5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24F7D4F-18D2-8F4D-8C70-3D58286D479D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B6DDEBD-ED9D-AE22-B86D-FA697564A02A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F8B1972-5983-AC61-C706-43C213B12063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4EC29D6-2F45-B648-CAA4-D710B3B17247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9D37CBB5-EA23-3670-7FE0-4CF575BF3C83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2B40B35-0133-357C-CC52-F4AEDEEF774A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35E6DC0-5BF4-A237-9D8D-89DF909C0EFC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8013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2668D-7E53-B70C-027B-27F040A83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0">
            <a:extLst>
              <a:ext uri="{FF2B5EF4-FFF2-40B4-BE49-F238E27FC236}">
                <a16:creationId xmlns:a16="http://schemas.microsoft.com/office/drawing/2014/main" id="{E3EE6D2F-592D-FE9B-3117-883F3C2D4F44}"/>
              </a:ext>
            </a:extLst>
          </p:cNvPr>
          <p:cNvSpPr/>
          <p:nvPr/>
        </p:nvSpPr>
        <p:spPr>
          <a:xfrm>
            <a:off x="-12540322" y="-180973"/>
            <a:ext cx="12643666" cy="7296143"/>
          </a:xfrm>
          <a:prstGeom prst="rect">
            <a:avLst/>
          </a:prstGeom>
          <a:solidFill>
            <a:srgbClr val="15608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tangle 20">
            <a:extLst>
              <a:ext uri="{FF2B5EF4-FFF2-40B4-BE49-F238E27FC236}">
                <a16:creationId xmlns:a16="http://schemas.microsoft.com/office/drawing/2014/main" id="{FD26CAEE-03E9-ECA1-5524-93D0AEB33062}"/>
              </a:ext>
            </a:extLst>
          </p:cNvPr>
          <p:cNvSpPr/>
          <p:nvPr/>
        </p:nvSpPr>
        <p:spPr>
          <a:xfrm>
            <a:off x="-179446" y="-114300"/>
            <a:ext cx="12561945" cy="7162799"/>
          </a:xfrm>
          <a:prstGeom prst="rect">
            <a:avLst/>
          </a:prstGeom>
          <a:solidFill>
            <a:srgbClr val="2095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F9744C9-7277-141C-3737-C3848C92EA64}"/>
              </a:ext>
            </a:extLst>
          </p:cNvPr>
          <p:cNvSpPr/>
          <p:nvPr/>
        </p:nvSpPr>
        <p:spPr>
          <a:xfrm>
            <a:off x="-155612" y="-190499"/>
            <a:ext cx="12554415" cy="7191374"/>
          </a:xfrm>
          <a:prstGeom prst="rect">
            <a:avLst/>
          </a:prstGeom>
          <a:solidFill>
            <a:srgbClr val="1D86B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DE2642E-1AC5-C52C-4EE8-F14317E3FD95}"/>
              </a:ext>
            </a:extLst>
          </p:cNvPr>
          <p:cNvGrpSpPr/>
          <p:nvPr/>
        </p:nvGrpSpPr>
        <p:grpSpPr>
          <a:xfrm>
            <a:off x="69266" y="-25"/>
            <a:ext cx="3642360" cy="6858000"/>
            <a:chOff x="6109548" y="0"/>
            <a:chExt cx="364236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F6D0ECE-3916-D5EC-4B19-797DC2EFCC42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EBEAF0B5-BDF1-37A8-600C-7154F7BC50DA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541F906-6D70-33AA-337D-E9887299E461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AAA1E7B-A88F-4696-AA4F-5AEAA285EA44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5CE7353-9033-A94A-CA80-3F6089682B2F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40B9B53F-B13A-F3B0-04E5-CD6F7D8B905C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68D604E-87EB-B057-6C2A-227E41199B5A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C5E2738-C9D6-9F62-F657-0AB6D6D663A6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257A3310-D37F-7BAD-3689-3ED9F82488CF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33280AF7-A3E6-D00D-E28A-A37543DB8905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D61546D-5990-31FE-F84E-6AC910150376}"/>
              </a:ext>
            </a:extLst>
          </p:cNvPr>
          <p:cNvGrpSpPr/>
          <p:nvPr/>
        </p:nvGrpSpPr>
        <p:grpSpPr>
          <a:xfrm>
            <a:off x="-2870052" y="-5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52415D-DA38-D1B9-8F39-E41F20B8D637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9639C908-052B-A107-1547-B5681BD49C8B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5CD1F78-F546-385E-2A70-D4627621824B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E21F00A-5318-F65A-5DA8-EF5C790A7ACA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C4F5EE94-7B36-5B55-012E-91E3D07105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F7A5D1B-E18B-648F-BD19-5FC12B7849E7}"/>
              </a:ext>
            </a:extLst>
          </p:cNvPr>
          <p:cNvGrpSpPr/>
          <p:nvPr/>
        </p:nvGrpSpPr>
        <p:grpSpPr>
          <a:xfrm>
            <a:off x="12120802" y="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130DA82-3B82-13C2-2074-114FC296FA08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133F957-BDF7-D330-C64E-C80946AAEE88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D96F63CE-6841-5A5E-30FC-1D5A3287CE0D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24E81D8-8F5C-75E8-90F4-682A41DC3DFE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932606C-4CF5-3639-9553-9119C5845967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CC36A7C-1836-1892-234E-AD241C88E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F432916-7400-94A1-FF03-8109ED14B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6135" y="301368"/>
            <a:ext cx="10515600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State Maschine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E5E96-781F-4AE8-FF7C-158B2558F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1014" y="1803400"/>
            <a:ext cx="8078722" cy="4351338"/>
          </a:xfrm>
        </p:spPr>
        <p:txBody>
          <a:bodyPr>
            <a:norm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Idle State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Kein / Kurzer Richtungsvektor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Keine neue Position</a:t>
            </a:r>
          </a:p>
          <a:p>
            <a:r>
              <a:rPr lang="de-DE" dirty="0">
                <a:solidFill>
                  <a:schemeClr val="bg1"/>
                </a:solidFill>
              </a:rPr>
              <a:t>Walking State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Beingruppen im </a:t>
            </a:r>
            <a:r>
              <a:rPr lang="de-DE" dirty="0" err="1">
                <a:solidFill>
                  <a:schemeClr val="bg1"/>
                </a:solidFill>
              </a:rPr>
              <a:t>while</a:t>
            </a:r>
            <a:r>
              <a:rPr lang="de-DE" dirty="0">
                <a:solidFill>
                  <a:schemeClr val="bg1"/>
                </a:solidFill>
              </a:rPr>
              <a:t> loop</a:t>
            </a:r>
          </a:p>
          <a:p>
            <a:pPr lvl="2"/>
            <a:r>
              <a:rPr lang="de-DE" dirty="0">
                <a:solidFill>
                  <a:schemeClr val="bg1"/>
                </a:solidFill>
              </a:rPr>
              <a:t>Swing State</a:t>
            </a:r>
          </a:p>
          <a:p>
            <a:pPr lvl="2"/>
            <a:r>
              <a:rPr lang="de-DE" dirty="0" err="1">
                <a:solidFill>
                  <a:schemeClr val="bg1"/>
                </a:solidFill>
              </a:rPr>
              <a:t>Stance</a:t>
            </a:r>
            <a:r>
              <a:rPr lang="de-DE" dirty="0">
                <a:solidFill>
                  <a:schemeClr val="bg1"/>
                </a:solidFill>
              </a:rPr>
              <a:t> State</a:t>
            </a:r>
          </a:p>
          <a:p>
            <a:r>
              <a:rPr lang="de-DE" dirty="0" err="1">
                <a:solidFill>
                  <a:schemeClr val="bg1"/>
                </a:solidFill>
              </a:rPr>
              <a:t>Emote</a:t>
            </a:r>
            <a:r>
              <a:rPr lang="de-DE" dirty="0">
                <a:solidFill>
                  <a:schemeClr val="bg1"/>
                </a:solidFill>
              </a:rPr>
              <a:t> State (Work in Progress)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Abspeichern von verschiedenen Bewegungsabläufen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A8FA47F-7173-D854-A1F9-BA04028626AA}"/>
              </a:ext>
            </a:extLst>
          </p:cNvPr>
          <p:cNvGrpSpPr/>
          <p:nvPr/>
        </p:nvGrpSpPr>
        <p:grpSpPr>
          <a:xfrm>
            <a:off x="-3016458" y="-25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CE951D4-B476-FD24-381F-CA9CE4BB6FB2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A1CB312A-723F-DF4B-58EF-04EB1CF77A91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CB66E35-9776-CCBA-C133-83238EE8B829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938F05D-2CFE-1D50-F477-2817B47A8AB4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19E532B-9C9E-D0E4-6CC5-48FA5F20F07A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A73980B-0E89-5C36-6B4C-B7A09F8C055E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844F3E0-59CB-040C-42C2-633EAD8D853D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B8F32B6-0608-D623-D8FE-2AFB47549D6C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7ED365C-D962-7D5E-374B-0A01A1CA9498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84908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D526E-9341-8A56-F048-F27E48E64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C4C5B32-B16D-A0A2-E484-941E2B1CF349}"/>
              </a:ext>
            </a:extLst>
          </p:cNvPr>
          <p:cNvSpPr/>
          <p:nvPr/>
        </p:nvSpPr>
        <p:spPr>
          <a:xfrm>
            <a:off x="-179446" y="-114300"/>
            <a:ext cx="12561945" cy="7162799"/>
          </a:xfrm>
          <a:prstGeom prst="rect">
            <a:avLst/>
          </a:prstGeom>
          <a:solidFill>
            <a:srgbClr val="2095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tangle 20">
            <a:extLst>
              <a:ext uri="{FF2B5EF4-FFF2-40B4-BE49-F238E27FC236}">
                <a16:creationId xmlns:a16="http://schemas.microsoft.com/office/drawing/2014/main" id="{3665ADDC-F901-2854-9B09-D3596EBABB67}"/>
              </a:ext>
            </a:extLst>
          </p:cNvPr>
          <p:cNvSpPr/>
          <p:nvPr/>
        </p:nvSpPr>
        <p:spPr>
          <a:xfrm>
            <a:off x="-11839415" y="-128588"/>
            <a:ext cx="12554415" cy="7191374"/>
          </a:xfrm>
          <a:prstGeom prst="rect">
            <a:avLst/>
          </a:prstGeom>
          <a:solidFill>
            <a:srgbClr val="1D86B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9DF7C7E-231D-3443-DEBC-93B597BA1BD8}"/>
              </a:ext>
            </a:extLst>
          </p:cNvPr>
          <p:cNvGrpSpPr/>
          <p:nvPr/>
        </p:nvGrpSpPr>
        <p:grpSpPr>
          <a:xfrm>
            <a:off x="55933" y="-100"/>
            <a:ext cx="3655693" cy="6858000"/>
            <a:chOff x="9150775" y="0"/>
            <a:chExt cx="3655693" cy="68580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93FCF49-DDE7-208A-C5A0-753017896D47}"/>
                </a:ext>
              </a:extLst>
            </p:cNvPr>
            <p:cNvGrpSpPr/>
            <p:nvPr/>
          </p:nvGrpSpPr>
          <p:grpSpPr>
            <a:xfrm>
              <a:off x="9150775" y="0"/>
              <a:ext cx="3655693" cy="6858000"/>
              <a:chOff x="9150775" y="0"/>
              <a:chExt cx="3655693" cy="68580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CD0AC81-D4B9-B9A5-2537-475528CF81D5}"/>
                  </a:ext>
                </a:extLst>
              </p:cNvPr>
              <p:cNvSpPr/>
              <p:nvPr/>
            </p:nvSpPr>
            <p:spPr>
              <a:xfrm>
                <a:off x="9150775" y="0"/>
                <a:ext cx="3041227" cy="6858000"/>
              </a:xfrm>
              <a:prstGeom prst="rect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15674556-419C-AB46-B978-9A505823C14B}"/>
                  </a:ext>
                </a:extLst>
              </p:cNvPr>
              <p:cNvSpPr/>
              <p:nvPr/>
            </p:nvSpPr>
            <p:spPr>
              <a:xfrm>
                <a:off x="10928139" y="871536"/>
                <a:ext cx="1878329" cy="1251743"/>
              </a:xfrm>
              <a:prstGeom prst="homePlate">
                <a:avLst/>
              </a:prstGeom>
              <a:solidFill>
                <a:srgbClr val="1D86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5AF7F90-DBB7-D934-A62E-9E4B8C8DE13F}"/>
                  </a:ext>
                </a:extLst>
              </p:cNvPr>
              <p:cNvSpPr txBox="1"/>
              <p:nvPr/>
            </p:nvSpPr>
            <p:spPr>
              <a:xfrm>
                <a:off x="9276763" y="2158936"/>
                <a:ext cx="281093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Programm Ablauf</a:t>
                </a:r>
              </a:p>
              <a:p>
                <a:pPr algn="ctr"/>
                <a:r>
                  <a:rPr lang="de-DE" sz="2800" b="1" dirty="0">
                    <a:solidFill>
                      <a:schemeClr val="bg1"/>
                    </a:solidFill>
                    <a:latin typeface="+mj-lt"/>
                    <a:cs typeface="Aldhabi" panose="020F0502020204030204" pitchFamily="2" charset="-78"/>
                  </a:rPr>
                  <a:t>(Multithreading)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250A3C0-FAA9-9687-D0CC-F60DA92CFE9F}"/>
                  </a:ext>
                </a:extLst>
              </p:cNvPr>
              <p:cNvSpPr txBox="1"/>
              <p:nvPr/>
            </p:nvSpPr>
            <p:spPr>
              <a:xfrm>
                <a:off x="9829536" y="735376"/>
                <a:ext cx="18729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9600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851B51F-3DF7-0BA1-CA2D-18B6C13E9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2" y="3826191"/>
              <a:ext cx="2790716" cy="2176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411201B-75FE-A3C0-E465-EA1D63FC9161}"/>
              </a:ext>
            </a:extLst>
          </p:cNvPr>
          <p:cNvGrpSpPr/>
          <p:nvPr/>
        </p:nvGrpSpPr>
        <p:grpSpPr>
          <a:xfrm>
            <a:off x="-2744061" y="25"/>
            <a:ext cx="3642360" cy="6858000"/>
            <a:chOff x="6109548" y="0"/>
            <a:chExt cx="364236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DF75B14-9081-EC4A-CC7B-13F36753809C}"/>
                </a:ext>
              </a:extLst>
            </p:cNvPr>
            <p:cNvSpPr/>
            <p:nvPr/>
          </p:nvSpPr>
          <p:spPr>
            <a:xfrm>
              <a:off x="6109548" y="0"/>
              <a:ext cx="3041227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DDEF6B72-78DD-131E-205C-02939DF75302}"/>
                </a:ext>
              </a:extLst>
            </p:cNvPr>
            <p:cNvSpPr/>
            <p:nvPr/>
          </p:nvSpPr>
          <p:spPr>
            <a:xfrm>
              <a:off x="7873579" y="871535"/>
              <a:ext cx="1878329" cy="1251743"/>
            </a:xfrm>
            <a:prstGeom prst="homePlate">
              <a:avLst/>
            </a:prstGeom>
            <a:solidFill>
              <a:srgbClr val="1560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02491A6-2668-7326-DD85-EC2BF31CBCFB}"/>
                </a:ext>
              </a:extLst>
            </p:cNvPr>
            <p:cNvSpPr txBox="1"/>
            <p:nvPr/>
          </p:nvSpPr>
          <p:spPr>
            <a:xfrm>
              <a:off x="6177703" y="2158936"/>
              <a:ext cx="29179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Kommunikation &amp; State Maschine </a:t>
              </a:r>
            </a:p>
            <a:p>
              <a:pPr algn="ctr"/>
              <a:endParaRPr lang="de-DE" sz="2800" b="1" dirty="0">
                <a:solidFill>
                  <a:schemeClr val="bg1"/>
                </a:solidFill>
                <a:latin typeface="+mj-lt"/>
                <a:cs typeface="Aldhabi" panose="020F05020202040302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4BC2967-845D-2453-49F8-4541AD2CAC2A}"/>
                </a:ext>
              </a:extLst>
            </p:cNvPr>
            <p:cNvSpPr txBox="1"/>
            <p:nvPr/>
          </p:nvSpPr>
          <p:spPr>
            <a:xfrm>
              <a:off x="6730476" y="7353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5D7461E6-81DF-A3DE-91AA-3C115CB38906}"/>
                </a:ext>
              </a:extLst>
            </p:cNvPr>
            <p:cNvSpPr/>
            <p:nvPr/>
          </p:nvSpPr>
          <p:spPr>
            <a:xfrm>
              <a:off x="6283942" y="3974227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Walking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1AB8B4A-2EB1-7545-AED5-3624289AAF2E}"/>
                </a:ext>
              </a:extLst>
            </p:cNvPr>
            <p:cNvSpPr/>
            <p:nvPr/>
          </p:nvSpPr>
          <p:spPr>
            <a:xfrm>
              <a:off x="7789703" y="3966870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Idle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5B567599-4F5C-591A-FA81-0BA59A932D8E}"/>
                </a:ext>
              </a:extLst>
            </p:cNvPr>
            <p:cNvSpPr/>
            <p:nvPr/>
          </p:nvSpPr>
          <p:spPr>
            <a:xfrm>
              <a:off x="6988205" y="4984169"/>
              <a:ext cx="1148501" cy="668422"/>
            </a:xfrm>
            <a:prstGeom prst="roundRect">
              <a:avLst/>
            </a:prstGeom>
            <a:solidFill>
              <a:srgbClr val="1D86B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err="1"/>
                <a:t>Emotes</a:t>
              </a:r>
              <a:endParaRPr lang="de-DE" sz="1400" dirty="0"/>
            </a:p>
            <a:p>
              <a:pPr algn="ctr"/>
              <a:r>
                <a:rPr lang="de-DE" sz="900" dirty="0"/>
                <a:t>(Work in Progress)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4E01623-40FD-29A8-C569-A4CAA317A4A4}"/>
                </a:ext>
              </a:extLst>
            </p:cNvPr>
            <p:cNvCxnSpPr/>
            <p:nvPr/>
          </p:nvCxnSpPr>
          <p:spPr>
            <a:xfrm>
              <a:off x="7432443" y="42075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78EBF4AF-80D7-13DD-6CE1-61A34BF17C0E}"/>
                </a:ext>
              </a:extLst>
            </p:cNvPr>
            <p:cNvCxnSpPr/>
            <p:nvPr/>
          </p:nvCxnSpPr>
          <p:spPr>
            <a:xfrm flipH="1">
              <a:off x="7426481" y="4486983"/>
              <a:ext cx="3632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D10CDAA-9C4F-0522-C21B-534EACE03B8E}"/>
                </a:ext>
              </a:extLst>
            </p:cNvPr>
            <p:cNvCxnSpPr/>
            <p:nvPr/>
          </p:nvCxnSpPr>
          <p:spPr>
            <a:xfrm flipH="1">
              <a:off x="7914301" y="4642649"/>
              <a:ext cx="222671" cy="33416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429ACB7-D942-5A97-0237-BF7650F53A39}"/>
              </a:ext>
            </a:extLst>
          </p:cNvPr>
          <p:cNvGrpSpPr/>
          <p:nvPr/>
        </p:nvGrpSpPr>
        <p:grpSpPr>
          <a:xfrm>
            <a:off x="-2870052" y="-50"/>
            <a:ext cx="3668601" cy="6858000"/>
            <a:chOff x="3068322" y="0"/>
            <a:chExt cx="36686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C0A822-4D52-C1A9-1229-64C83010A8CD}"/>
                </a:ext>
              </a:extLst>
            </p:cNvPr>
            <p:cNvSpPr/>
            <p:nvPr/>
          </p:nvSpPr>
          <p:spPr>
            <a:xfrm>
              <a:off x="3068322" y="0"/>
              <a:ext cx="3041227" cy="685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CEBD9249-8E8C-0956-380D-479A0B06CCD9}"/>
                </a:ext>
              </a:extLst>
            </p:cNvPr>
            <p:cNvSpPr/>
            <p:nvPr/>
          </p:nvSpPr>
          <p:spPr>
            <a:xfrm>
              <a:off x="4858594" y="871536"/>
              <a:ext cx="1878329" cy="1251743"/>
            </a:xfrm>
            <a:prstGeom prst="homePlate">
              <a:avLst/>
            </a:prstGeom>
            <a:solidFill>
              <a:srgbClr val="1048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5ADA1FA-09BE-CAE7-9349-A8D3BB16A521}"/>
                </a:ext>
              </a:extLst>
            </p:cNvPr>
            <p:cNvSpPr txBox="1"/>
            <p:nvPr/>
          </p:nvSpPr>
          <p:spPr>
            <a:xfrm>
              <a:off x="3136477" y="2152636"/>
              <a:ext cx="29049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Steuerung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Inverse Kinematik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047A329-44CA-842C-FEAD-4D44E78D1796}"/>
                </a:ext>
              </a:extLst>
            </p:cNvPr>
            <p:cNvSpPr txBox="1"/>
            <p:nvPr/>
          </p:nvSpPr>
          <p:spPr>
            <a:xfrm>
              <a:off x="3689250" y="7290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D5FF0CDF-1BC0-35C1-3FA4-3A0893143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439" y="3798898"/>
              <a:ext cx="2710981" cy="22313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5F16740-0247-3143-6427-D3213FA66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6135" y="301368"/>
            <a:ext cx="10515600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Programm Ablauf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E3162-5F74-BFD2-DD26-AFE601778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1014" y="1803400"/>
            <a:ext cx="8078722" cy="4351338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Loop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Controller Input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Berechnung der Positionen zum Ziel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Inverse Kinematik</a:t>
            </a:r>
          </a:p>
          <a:p>
            <a:pPr lvl="1"/>
            <a:r>
              <a:rPr lang="de-DE">
                <a:solidFill>
                  <a:schemeClr val="bg1"/>
                </a:solidFill>
              </a:rPr>
              <a:t>Bewegung Grade/Bogen</a:t>
            </a:r>
            <a:endParaRPr lang="de-DE" dirty="0">
              <a:solidFill>
                <a:schemeClr val="bg1"/>
              </a:solidFill>
            </a:endParaRPr>
          </a:p>
          <a:p>
            <a:pPr lvl="1"/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C881695-B3A4-14D6-9B29-A65F5933E0C6}"/>
              </a:ext>
            </a:extLst>
          </p:cNvPr>
          <p:cNvGrpSpPr/>
          <p:nvPr/>
        </p:nvGrpSpPr>
        <p:grpSpPr>
          <a:xfrm>
            <a:off x="-3016458" y="-25"/>
            <a:ext cx="3695699" cy="6858000"/>
            <a:chOff x="0" y="0"/>
            <a:chExt cx="3695699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ABE99BD-DE58-FF60-EEA3-17729D77E638}"/>
                </a:ext>
              </a:extLst>
            </p:cNvPr>
            <p:cNvSpPr/>
            <p:nvPr/>
          </p:nvSpPr>
          <p:spPr>
            <a:xfrm>
              <a:off x="0" y="0"/>
              <a:ext cx="3068321" cy="685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036FC12C-15F3-4266-49EC-CFBEC8A7AEF4}"/>
                </a:ext>
              </a:extLst>
            </p:cNvPr>
            <p:cNvSpPr/>
            <p:nvPr/>
          </p:nvSpPr>
          <p:spPr>
            <a:xfrm>
              <a:off x="1817370" y="871536"/>
              <a:ext cx="1878329" cy="1251743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CE889E54-E6C0-0934-69C4-E5861399A9E6}"/>
                </a:ext>
              </a:extLst>
            </p:cNvPr>
            <p:cNvSpPr/>
            <p:nvPr/>
          </p:nvSpPr>
          <p:spPr>
            <a:xfrm>
              <a:off x="704870" y="3902076"/>
              <a:ext cx="1593850" cy="904874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Python</a:t>
              </a:r>
            </a:p>
            <a:p>
              <a:pPr algn="ctr"/>
              <a:r>
                <a:rPr lang="de-DE" dirty="0"/>
                <a:t>Multithread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0945B812-A513-B7CE-4392-CDAA96A9545C}"/>
                </a:ext>
              </a:extLst>
            </p:cNvPr>
            <p:cNvSpPr/>
            <p:nvPr/>
          </p:nvSpPr>
          <p:spPr>
            <a:xfrm>
              <a:off x="89556" y="5129207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Controller</a:t>
              </a:r>
            </a:p>
            <a:p>
              <a:pPr algn="ctr"/>
              <a:r>
                <a:rPr lang="de-DE" sz="1400" dirty="0"/>
                <a:t>(</a:t>
              </a:r>
              <a:r>
                <a:rPr lang="de-DE" sz="1400" dirty="0" err="1"/>
                <a:t>Pygame</a:t>
              </a:r>
              <a:r>
                <a:rPr lang="de-DE" sz="1400" dirty="0"/>
                <a:t>)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EF5760E9-BF63-A5ED-B510-041CA73C381D}"/>
                </a:ext>
              </a:extLst>
            </p:cNvPr>
            <p:cNvSpPr/>
            <p:nvPr/>
          </p:nvSpPr>
          <p:spPr>
            <a:xfrm>
              <a:off x="1683406" y="5129208"/>
              <a:ext cx="1230628" cy="719139"/>
            </a:xfrm>
            <a:prstGeom prst="roundRect">
              <a:avLst/>
            </a:prstGeom>
            <a:solidFill>
              <a:srgbClr val="15608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/>
                <a:t>Arduino</a:t>
              </a:r>
            </a:p>
            <a:p>
              <a:pPr algn="ctr"/>
              <a:r>
                <a:rPr lang="de-DE" sz="1400" dirty="0"/>
                <a:t>(HC-05)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E3C4FED-686E-C0DE-DF56-8F3EC33C2777}"/>
                </a:ext>
              </a:extLst>
            </p:cNvPr>
            <p:cNvCxnSpPr/>
            <p:nvPr/>
          </p:nvCxnSpPr>
          <p:spPr>
            <a:xfrm flipV="1">
              <a:off x="9136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E748436-BD84-0813-CE47-6FD6576706DB}"/>
                </a:ext>
              </a:extLst>
            </p:cNvPr>
            <p:cNvCxnSpPr/>
            <p:nvPr/>
          </p:nvCxnSpPr>
          <p:spPr>
            <a:xfrm flipV="1">
              <a:off x="2107481" y="4806950"/>
              <a:ext cx="0" cy="322258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0D6708-34A3-8205-2351-4343E816E2F9}"/>
                </a:ext>
              </a:extLst>
            </p:cNvPr>
            <p:cNvSpPr txBox="1"/>
            <p:nvPr/>
          </p:nvSpPr>
          <p:spPr>
            <a:xfrm>
              <a:off x="104302" y="2156976"/>
              <a:ext cx="281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Struktur &amp;</a:t>
              </a:r>
            </a:p>
            <a:p>
              <a:pPr algn="ctr"/>
              <a:r>
                <a:rPr lang="de-DE" sz="2800" b="1" dirty="0">
                  <a:solidFill>
                    <a:schemeClr val="bg1"/>
                  </a:solidFill>
                  <a:latin typeface="+mj-lt"/>
                  <a:cs typeface="Aldhabi" panose="020F0502020204030204" pitchFamily="2" charset="-78"/>
                </a:rPr>
                <a:t>Hardware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DC3CC46-5536-5EB1-3BFB-0B191B2C15DF}"/>
                </a:ext>
              </a:extLst>
            </p:cNvPr>
            <p:cNvSpPr txBox="1"/>
            <p:nvPr/>
          </p:nvSpPr>
          <p:spPr>
            <a:xfrm>
              <a:off x="567160" y="875876"/>
              <a:ext cx="18729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449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672</Words>
  <Application>Microsoft Office PowerPoint</Application>
  <PresentationFormat>Widescreen</PresentationFormat>
  <Paragraphs>315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Struktur</vt:lpstr>
      <vt:lpstr>Hardware</vt:lpstr>
      <vt:lpstr>Steuerung</vt:lpstr>
      <vt:lpstr>Inverse Kinematik</vt:lpstr>
      <vt:lpstr>Kommunikation</vt:lpstr>
      <vt:lpstr>State Maschine</vt:lpstr>
      <vt:lpstr>Programm Ablauf</vt:lpstr>
      <vt:lpstr>Ausblick</vt:lpstr>
      <vt:lpstr>Fragen?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Michael Ketler</cp:lastModifiedBy>
  <cp:revision>2</cp:revision>
  <dcterms:created xsi:type="dcterms:W3CDTF">2013-01-27T09:14:16Z</dcterms:created>
  <dcterms:modified xsi:type="dcterms:W3CDTF">2025-03-05T16:03:06Z</dcterms:modified>
  <cp:category/>
</cp:coreProperties>
</file>